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4283" r:id="rId2"/>
  </p:sldMasterIdLst>
  <p:notesMasterIdLst>
    <p:notesMasterId r:id="rId30"/>
  </p:notesMasterIdLst>
  <p:handoutMasterIdLst>
    <p:handoutMasterId r:id="rId31"/>
  </p:handoutMasterIdLst>
  <p:sldIdLst>
    <p:sldId id="258" r:id="rId3"/>
    <p:sldId id="573" r:id="rId4"/>
    <p:sldId id="574" r:id="rId5"/>
    <p:sldId id="575" r:id="rId6"/>
    <p:sldId id="594" r:id="rId7"/>
    <p:sldId id="576" r:id="rId8"/>
    <p:sldId id="577" r:id="rId9"/>
    <p:sldId id="578" r:id="rId10"/>
    <p:sldId id="579" r:id="rId11"/>
    <p:sldId id="581" r:id="rId12"/>
    <p:sldId id="582" r:id="rId13"/>
    <p:sldId id="583" r:id="rId14"/>
    <p:sldId id="584" r:id="rId15"/>
    <p:sldId id="595" r:id="rId16"/>
    <p:sldId id="585" r:id="rId17"/>
    <p:sldId id="604" r:id="rId18"/>
    <p:sldId id="606" r:id="rId19"/>
    <p:sldId id="586" r:id="rId20"/>
    <p:sldId id="587" r:id="rId21"/>
    <p:sldId id="597" r:id="rId22"/>
    <p:sldId id="600" r:id="rId23"/>
    <p:sldId id="602" r:id="rId24"/>
    <p:sldId id="589" r:id="rId25"/>
    <p:sldId id="590" r:id="rId26"/>
    <p:sldId id="591" r:id="rId27"/>
    <p:sldId id="592" r:id="rId28"/>
    <p:sldId id="514" r:id="rId29"/>
  </p:sldIdLst>
  <p:sldSz cx="9144000" cy="6858000" type="screen4x3"/>
  <p:notesSz cx="6735763" cy="9866313"/>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004821"/>
    <a:srgbClr val="0AA611"/>
    <a:srgbClr val="0530AB"/>
    <a:srgbClr val="FF0000"/>
    <a:srgbClr val="10A070"/>
    <a:srgbClr val="3E09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7" autoAdjust="0"/>
    <p:restoredTop sz="94514" autoAdjust="0"/>
  </p:normalViewPr>
  <p:slideViewPr>
    <p:cSldViewPr>
      <p:cViewPr varScale="1">
        <p:scale>
          <a:sx n="89" d="100"/>
          <a:sy n="89" d="100"/>
        </p:scale>
        <p:origin x="1522"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9" d="100"/>
          <a:sy n="79" d="100"/>
        </p:scale>
        <p:origin x="-3930" y="-78"/>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19302" cy="493237"/>
          </a:xfrm>
          <a:prstGeom prst="rect">
            <a:avLst/>
          </a:prstGeom>
        </p:spPr>
        <p:txBody>
          <a:bodyPr vert="horz" lIns="91452" tIns="45726" rIns="91452" bIns="45726" rtlCol="0"/>
          <a:lstStyle>
            <a:lvl1pPr algn="l" fontAlgn="auto">
              <a:spcBef>
                <a:spcPts val="0"/>
              </a:spcBef>
              <a:spcAft>
                <a:spcPts val="0"/>
              </a:spcAft>
              <a:defRPr sz="1200">
                <a:latin typeface="+mn-lt"/>
              </a:defRPr>
            </a:lvl1pPr>
          </a:lstStyle>
          <a:p>
            <a:pPr>
              <a:defRPr/>
            </a:pPr>
            <a:endParaRPr lang="tr-TR"/>
          </a:p>
        </p:txBody>
      </p:sp>
      <p:sp>
        <p:nvSpPr>
          <p:cNvPr id="4" name="Altbilgi Yer Tutucusu 3"/>
          <p:cNvSpPr>
            <a:spLocks noGrp="1"/>
          </p:cNvSpPr>
          <p:nvPr>
            <p:ph type="ftr" sz="quarter" idx="2"/>
          </p:nvPr>
        </p:nvSpPr>
        <p:spPr>
          <a:xfrm>
            <a:off x="1" y="9371501"/>
            <a:ext cx="2919302" cy="493236"/>
          </a:xfrm>
          <a:prstGeom prst="rect">
            <a:avLst/>
          </a:prstGeom>
        </p:spPr>
        <p:txBody>
          <a:bodyPr vert="horz" lIns="91452" tIns="45726" rIns="91452" bIns="45726" rtlCol="0" anchor="b"/>
          <a:lstStyle>
            <a:lvl1pPr algn="l" fontAlgn="auto">
              <a:spcBef>
                <a:spcPts val="0"/>
              </a:spcBef>
              <a:spcAft>
                <a:spcPts val="0"/>
              </a:spcAft>
              <a:defRPr sz="1200">
                <a:latin typeface="+mn-lt"/>
              </a:defRPr>
            </a:lvl1pPr>
          </a:lstStyle>
          <a:p>
            <a:pPr>
              <a:defRPr/>
            </a:pPr>
            <a:endParaRPr lang="tr-TR"/>
          </a:p>
        </p:txBody>
      </p:sp>
    </p:spTree>
    <p:extLst>
      <p:ext uri="{BB962C8B-B14F-4D97-AF65-F5344CB8AC3E}">
        <p14:creationId xmlns:p14="http://schemas.microsoft.com/office/powerpoint/2010/main" val="333668799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19302" cy="493237"/>
          </a:xfrm>
          <a:prstGeom prst="rect">
            <a:avLst/>
          </a:prstGeom>
        </p:spPr>
        <p:txBody>
          <a:bodyPr vert="horz" lIns="91452" tIns="45726" rIns="91452" bIns="45726"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14890" y="1"/>
            <a:ext cx="2919302" cy="493237"/>
          </a:xfrm>
          <a:prstGeom prst="rect">
            <a:avLst/>
          </a:prstGeom>
        </p:spPr>
        <p:txBody>
          <a:bodyPr vert="horz" lIns="91452" tIns="45726" rIns="91452" bIns="45726" rtlCol="0"/>
          <a:lstStyle>
            <a:lvl1pPr algn="r" fontAlgn="auto">
              <a:spcBef>
                <a:spcPts val="0"/>
              </a:spcBef>
              <a:spcAft>
                <a:spcPts val="0"/>
              </a:spcAft>
              <a:defRPr sz="1200">
                <a:latin typeface="+mn-lt"/>
              </a:defRPr>
            </a:lvl1pPr>
          </a:lstStyle>
          <a:p>
            <a:pPr>
              <a:defRPr/>
            </a:pPr>
            <a:fld id="{60B0F2AB-18CB-4E7A-9A2C-EBE718FFB6B8}" type="datetimeFigureOut">
              <a:rPr lang="tr-TR"/>
              <a:pPr>
                <a:defRPr/>
              </a:pPr>
              <a:t>13.11.2014</a:t>
            </a:fld>
            <a:endParaRPr lang="tr-TR"/>
          </a:p>
        </p:txBody>
      </p:sp>
      <p:sp>
        <p:nvSpPr>
          <p:cNvPr id="4" name="Slayt Görüntüsü Yer Tutucusu 3"/>
          <p:cNvSpPr>
            <a:spLocks noGrp="1" noRot="1" noChangeAspect="1"/>
          </p:cNvSpPr>
          <p:nvPr>
            <p:ph type="sldImg" idx="2"/>
          </p:nvPr>
        </p:nvSpPr>
        <p:spPr>
          <a:xfrm>
            <a:off x="901700" y="741363"/>
            <a:ext cx="4932363" cy="3700462"/>
          </a:xfrm>
          <a:prstGeom prst="rect">
            <a:avLst/>
          </a:prstGeom>
          <a:noFill/>
          <a:ln w="12700">
            <a:solidFill>
              <a:prstClr val="black"/>
            </a:solidFill>
          </a:ln>
        </p:spPr>
        <p:txBody>
          <a:bodyPr vert="horz" lIns="91452" tIns="45726" rIns="91452" bIns="45726" rtlCol="0" anchor="ctr"/>
          <a:lstStyle/>
          <a:p>
            <a:pPr lvl="0"/>
            <a:endParaRPr lang="tr-TR" noProof="0"/>
          </a:p>
        </p:txBody>
      </p:sp>
      <p:sp>
        <p:nvSpPr>
          <p:cNvPr id="5" name="Not Yer Tutucusu 4"/>
          <p:cNvSpPr>
            <a:spLocks noGrp="1"/>
          </p:cNvSpPr>
          <p:nvPr>
            <p:ph type="body" sz="quarter" idx="3"/>
          </p:nvPr>
        </p:nvSpPr>
        <p:spPr>
          <a:xfrm>
            <a:off x="674048" y="4686538"/>
            <a:ext cx="5387667" cy="4439132"/>
          </a:xfrm>
          <a:prstGeom prst="rect">
            <a:avLst/>
          </a:prstGeom>
        </p:spPr>
        <p:txBody>
          <a:bodyPr vert="horz" lIns="91452" tIns="45726" rIns="91452" bIns="45726"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1" y="9371501"/>
            <a:ext cx="2919302" cy="493236"/>
          </a:xfrm>
          <a:prstGeom prst="rect">
            <a:avLst/>
          </a:prstGeom>
        </p:spPr>
        <p:txBody>
          <a:bodyPr vert="horz" lIns="91452" tIns="45726" rIns="91452" bIns="45726"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14890" y="9371501"/>
            <a:ext cx="2919302" cy="493236"/>
          </a:xfrm>
          <a:prstGeom prst="rect">
            <a:avLst/>
          </a:prstGeom>
        </p:spPr>
        <p:txBody>
          <a:bodyPr vert="horz" lIns="91452" tIns="45726" rIns="91452" bIns="45726" rtlCol="0" anchor="b"/>
          <a:lstStyle>
            <a:lvl1pPr algn="r" fontAlgn="auto">
              <a:spcBef>
                <a:spcPts val="0"/>
              </a:spcBef>
              <a:spcAft>
                <a:spcPts val="0"/>
              </a:spcAft>
              <a:defRPr sz="1200">
                <a:latin typeface="+mn-lt"/>
              </a:defRPr>
            </a:lvl1pPr>
          </a:lstStyle>
          <a:p>
            <a:pPr>
              <a:defRPr/>
            </a:pPr>
            <a:fld id="{C226E143-D26A-406B-A92F-C5861B8ED111}" type="slidenum">
              <a:rPr lang="tr-TR"/>
              <a:pPr>
                <a:defRPr/>
              </a:pPr>
              <a:t>‹#›</a:t>
            </a:fld>
            <a:endParaRPr lang="tr-TR"/>
          </a:p>
        </p:txBody>
      </p:sp>
    </p:spTree>
    <p:extLst>
      <p:ext uri="{BB962C8B-B14F-4D97-AF65-F5344CB8AC3E}">
        <p14:creationId xmlns:p14="http://schemas.microsoft.com/office/powerpoint/2010/main" val="424132406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3187"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102395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ayt Görüntüsü Yer Tutucusu 1"/>
          <p:cNvSpPr>
            <a:spLocks noGrp="1" noRot="1" noChangeAspect="1" noTextEdit="1"/>
          </p:cNvSpPr>
          <p:nvPr>
            <p:ph type="sldImg"/>
          </p:nvPr>
        </p:nvSpPr>
        <p:spPr bwMode="auto">
          <a:noFill/>
          <a:ln>
            <a:solidFill>
              <a:srgbClr val="000000"/>
            </a:solidFill>
            <a:miter lim="800000"/>
            <a:headEnd/>
            <a:tailEnd/>
          </a:ln>
        </p:spPr>
      </p:sp>
      <p:sp>
        <p:nvSpPr>
          <p:cNvPr id="94211"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409523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17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FF4833-3B00-4626-B2D6-BD6E7F715019}" type="slidenum">
              <a:rPr lang="tr-TR" altLang="tr-TR" smtClean="0">
                <a:solidFill>
                  <a:prstClr val="black"/>
                </a:solidFill>
              </a:rPr>
              <a:pPr/>
              <a:t>15</a:t>
            </a:fld>
            <a:endParaRPr lang="tr-TR" altLang="tr-TR" smtClean="0">
              <a:solidFill>
                <a:prstClr val="black"/>
              </a:solidFill>
            </a:endParaRPr>
          </a:p>
        </p:txBody>
      </p:sp>
    </p:spTree>
    <p:extLst>
      <p:ext uri="{BB962C8B-B14F-4D97-AF65-F5344CB8AC3E}">
        <p14:creationId xmlns:p14="http://schemas.microsoft.com/office/powerpoint/2010/main" val="393060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17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FF4833-3B00-4626-B2D6-BD6E7F715019}" type="slidenum">
              <a:rPr lang="tr-TR" altLang="tr-TR" smtClean="0">
                <a:solidFill>
                  <a:prstClr val="black"/>
                </a:solidFill>
              </a:rPr>
              <a:pPr/>
              <a:t>16</a:t>
            </a:fld>
            <a:endParaRPr lang="tr-TR" altLang="tr-TR" smtClean="0">
              <a:solidFill>
                <a:prstClr val="black"/>
              </a:solidFill>
            </a:endParaRPr>
          </a:p>
        </p:txBody>
      </p:sp>
    </p:spTree>
    <p:extLst>
      <p:ext uri="{BB962C8B-B14F-4D97-AF65-F5344CB8AC3E}">
        <p14:creationId xmlns:p14="http://schemas.microsoft.com/office/powerpoint/2010/main" val="120195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317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BFF4833-3B00-4626-B2D6-BD6E7F715019}" type="slidenum">
              <a:rPr lang="tr-TR" altLang="tr-TR" smtClean="0">
                <a:solidFill>
                  <a:prstClr val="black"/>
                </a:solidFill>
              </a:rPr>
              <a:pPr/>
              <a:t>17</a:t>
            </a:fld>
            <a:endParaRPr lang="tr-TR" altLang="tr-TR" smtClean="0">
              <a:solidFill>
                <a:prstClr val="black"/>
              </a:solidFill>
            </a:endParaRPr>
          </a:p>
        </p:txBody>
      </p:sp>
    </p:spTree>
    <p:extLst>
      <p:ext uri="{BB962C8B-B14F-4D97-AF65-F5344CB8AC3E}">
        <p14:creationId xmlns:p14="http://schemas.microsoft.com/office/powerpoint/2010/main" val="1162125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98307"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Tree>
    <p:extLst>
      <p:ext uri="{BB962C8B-B14F-4D97-AF65-F5344CB8AC3E}">
        <p14:creationId xmlns:p14="http://schemas.microsoft.com/office/powerpoint/2010/main" val="2065540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şlıklı Resim">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aşlık, 4 İçeri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6"/>
            <a:ext cx="7772400" cy="1470025"/>
          </a:xfrm>
          <a:prstGeom prst="rect">
            <a:avLst/>
          </a:prstGeom>
        </p:spPr>
        <p:txBody>
          <a:bodyPr/>
          <a:lstStyle>
            <a:lvl1pPr>
              <a:defRPr>
                <a:solidFill>
                  <a:schemeClr val="bg1"/>
                </a:solidFill>
                <a:latin typeface="Times New Roman" pitchFamily="18" charset="0"/>
                <a:cs typeface="Times New Roman" pitchFamily="18" charset="0"/>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5" name="4 Altbilgi Yer Tutucusu"/>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sz="1600">
                <a:solidFill>
                  <a:schemeClr val="bg1"/>
                </a:solidFill>
                <a:latin typeface="+mn-lt"/>
              </a:defRPr>
            </a:lvl1pPr>
          </a:lstStyle>
          <a:p>
            <a:pPr>
              <a:defRPr/>
            </a:pPr>
            <a:fld id="{E10F9C48-B462-45DA-82D0-7220AD1E7E60}" type="slidenum">
              <a:rPr lang="tr-TR"/>
              <a:pPr>
                <a:defRPr/>
              </a:pPr>
              <a:t>‹#›</a:t>
            </a:fld>
            <a:endParaRPr lang="tr-T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1_Başlık, 4 İçerik">
    <p:spTree>
      <p:nvGrpSpPr>
        <p:cNvPr id="1" name=""/>
        <p:cNvGrpSpPr/>
        <p:nvPr/>
      </p:nvGrpSpPr>
      <p:grpSpPr>
        <a:xfrm>
          <a:off x="0" y="0"/>
          <a:ext cx="0" cy="0"/>
          <a:chOff x="0" y="0"/>
          <a:chExt cx="0" cy="0"/>
        </a:xfrm>
      </p:grpSpPr>
      <p:sp>
        <p:nvSpPr>
          <p:cNvPr id="2" name="1 Başlık"/>
          <p:cNvSpPr>
            <a:spLocks noGrp="1"/>
          </p:cNvSpPr>
          <p:nvPr>
            <p:ph type="title" sz="quarter"/>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quarter" idx="1"/>
          </p:nvPr>
        </p:nvSpPr>
        <p:spPr>
          <a:xfrm>
            <a:off x="457200" y="1600201"/>
            <a:ext cx="4038600" cy="21859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4648200" y="1600201"/>
            <a:ext cx="4038600" cy="2185988"/>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457200" y="3938589"/>
            <a:ext cx="4038600" cy="218757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İçerik Yer Tutucusu"/>
          <p:cNvSpPr>
            <a:spLocks noGrp="1"/>
          </p:cNvSpPr>
          <p:nvPr>
            <p:ph sz="quarter" idx="4"/>
          </p:nvPr>
        </p:nvSpPr>
        <p:spPr>
          <a:xfrm>
            <a:off x="4648200" y="3938589"/>
            <a:ext cx="4038600" cy="2187575"/>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8" name="Rectangle 5"/>
          <p:cNvSpPr>
            <a:spLocks noGrp="1" noChangeArrowheads="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defRPr>
            </a:lvl1pPr>
          </a:lstStyle>
          <a:p>
            <a:pPr>
              <a:defRPr/>
            </a:pPr>
            <a:endParaRPr lang="tr-TR"/>
          </a:p>
        </p:txBody>
      </p:sp>
      <p:sp>
        <p:nvSpPr>
          <p:cNvPr id="9" name="Rectangle 6"/>
          <p:cNvSpPr>
            <a:spLocks noGrp="1" noChangeArrowheads="1"/>
          </p:cNvSpPr>
          <p:nvPr>
            <p:ph type="sldNum" sz="quarter" idx="12"/>
          </p:nvPr>
        </p:nvSpPr>
        <p:spPr>
          <a:xfrm>
            <a:off x="7924800" y="6356350"/>
            <a:ext cx="762000" cy="365125"/>
          </a:xfrm>
          <a:prstGeom prst="rect">
            <a:avLst/>
          </a:prstGeom>
        </p:spPr>
        <p:txBody>
          <a:bodyPr/>
          <a:lstStyle>
            <a:lvl1pPr fontAlgn="auto">
              <a:spcBef>
                <a:spcPts val="0"/>
              </a:spcBef>
              <a:spcAft>
                <a:spcPts val="0"/>
              </a:spcAft>
              <a:defRPr>
                <a:latin typeface="+mn-lt"/>
              </a:defRPr>
            </a:lvl1pPr>
          </a:lstStyle>
          <a:p>
            <a:pPr>
              <a:defRPr/>
            </a:pPr>
            <a:fld id="{04F4D2F2-960C-4D7E-9325-90525C4B55CE}"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grpSp>
        <p:nvGrpSpPr>
          <p:cNvPr id="3" name="Grup 2"/>
          <p:cNvGrpSpPr>
            <a:grpSpLocks/>
          </p:cNvGrpSpPr>
          <p:nvPr userDrawn="1"/>
        </p:nvGrpSpPr>
        <p:grpSpPr bwMode="auto">
          <a:xfrm>
            <a:off x="-12700" y="5416550"/>
            <a:ext cx="9156700" cy="1439863"/>
            <a:chOff x="-13120" y="5415952"/>
            <a:chExt cx="9157120" cy="1439862"/>
          </a:xfrm>
        </p:grpSpPr>
        <p:pic>
          <p:nvPicPr>
            <p:cNvPr id="4" name="Resim 3"/>
            <p:cNvPicPr>
              <a:picLocks noChangeAspect="1"/>
            </p:cNvPicPr>
            <p:nvPr/>
          </p:nvPicPr>
          <p:blipFill>
            <a:blip r:embed="rId3" cstate="print">
              <a:duotone>
                <a:schemeClr val="accent5">
                  <a:shade val="45000"/>
                  <a:satMod val="135000"/>
                </a:schemeClr>
                <a:prstClr val="white"/>
              </a:duotone>
              <a:extLst/>
            </a:blip>
            <a:stretch>
              <a:fillRect/>
            </a:stretch>
          </p:blipFill>
          <p:spPr>
            <a:xfrm flipH="1">
              <a:off x="0" y="6021288"/>
              <a:ext cx="9144000" cy="834526"/>
            </a:xfrm>
            <a:prstGeom prst="rect">
              <a:avLst/>
            </a:prstGeom>
          </p:spPr>
        </p:pic>
        <p:grpSp>
          <p:nvGrpSpPr>
            <p:cNvPr id="5" name="Grup 4"/>
            <p:cNvGrpSpPr>
              <a:grpSpLocks/>
            </p:cNvGrpSpPr>
            <p:nvPr/>
          </p:nvGrpSpPr>
          <p:grpSpPr bwMode="auto">
            <a:xfrm>
              <a:off x="-13120" y="5415952"/>
              <a:ext cx="1560785" cy="1439862"/>
              <a:chOff x="-9217" y="3988649"/>
              <a:chExt cx="1679576" cy="1439862"/>
            </a:xfrm>
          </p:grpSpPr>
          <p:pic>
            <p:nvPicPr>
              <p:cNvPr id="6" name="Picture 26" descr="Untitled-4"/>
              <p:cNvPicPr>
                <a:picLocks noChangeAspect="1" noChangeArrowheads="1"/>
              </p:cNvPicPr>
              <p:nvPr/>
            </p:nvPicPr>
            <p:blipFill>
              <a:blip r:embed="rId4">
                <a:lum bright="100000" contrast="-30000"/>
                <a:grayscl/>
              </a:blip>
              <a:srcRect b="-2104"/>
              <a:stretch>
                <a:fillRect/>
              </a:stretch>
            </p:blipFill>
            <p:spPr bwMode="auto">
              <a:xfrm rot="-246119">
                <a:off x="-9217" y="3988649"/>
                <a:ext cx="1409701" cy="1439862"/>
              </a:xfrm>
              <a:prstGeom prst="rect">
                <a:avLst/>
              </a:prstGeom>
              <a:noFill/>
              <a:ln w="9525">
                <a:noFill/>
                <a:miter lim="800000"/>
                <a:headEnd/>
                <a:tailEnd/>
              </a:ln>
            </p:spPr>
          </p:pic>
          <p:pic>
            <p:nvPicPr>
              <p:cNvPr id="7" name="Picture 27" descr="Untitled-4"/>
              <p:cNvPicPr>
                <a:picLocks noChangeAspect="1" noChangeArrowheads="1"/>
              </p:cNvPicPr>
              <p:nvPr/>
            </p:nvPicPr>
            <p:blipFill>
              <a:blip r:embed="rId5">
                <a:lum bright="94000" contrast="-30000"/>
                <a:grayscl/>
              </a:blip>
              <a:srcRect b="-32840"/>
              <a:stretch>
                <a:fillRect/>
              </a:stretch>
            </p:blipFill>
            <p:spPr bwMode="auto">
              <a:xfrm>
                <a:off x="233671" y="4218836"/>
                <a:ext cx="887413" cy="1179513"/>
              </a:xfrm>
              <a:prstGeom prst="rect">
                <a:avLst/>
              </a:prstGeom>
              <a:noFill/>
              <a:ln w="9525">
                <a:noFill/>
                <a:miter lim="800000"/>
                <a:headEnd/>
                <a:tailEnd/>
              </a:ln>
            </p:spPr>
          </p:pic>
          <p:pic>
            <p:nvPicPr>
              <p:cNvPr id="8" name="13 Resim" descr="BOTT.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57459" y="4318849"/>
                <a:ext cx="1612900" cy="600075"/>
              </a:xfrm>
              <a:prstGeom prst="rect">
                <a:avLst/>
              </a:prstGeom>
              <a:noFill/>
              <a:ln w="9525">
                <a:noFill/>
                <a:miter lim="800000"/>
                <a:headEnd/>
                <a:tailEnd/>
              </a:ln>
            </p:spPr>
          </p:pic>
        </p:grpSp>
      </p:grpSp>
    </p:spTree>
  </p:cSld>
  <p:clrMapOvr>
    <a:overrideClrMapping bg1="lt1" tx1="dk1" bg2="lt2" tx2="dk2" accent1="accent1" accent2="accent2" accent3="accent3" accent4="accent4" accent5="accent5" accent6="accent6" hlink="hlink" folHlink="folHlink"/>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Slayd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etin kutusu 1"/>
          <p:cNvSpPr txBox="1">
            <a:spLocks noChangeArrowheads="1"/>
          </p:cNvSpPr>
          <p:nvPr userDrawn="1"/>
        </p:nvSpPr>
        <p:spPr bwMode="auto">
          <a:xfrm>
            <a:off x="6875463" y="549275"/>
            <a:ext cx="1873250" cy="1476375"/>
          </a:xfrm>
          <a:prstGeom prst="rect">
            <a:avLst/>
          </a:prstGeom>
          <a:solidFill>
            <a:schemeClr val="bg1"/>
          </a:solidFill>
          <a:ln w="9525">
            <a:noFill/>
            <a:miter lim="800000"/>
            <a:headEnd/>
            <a:tailEnd/>
          </a:ln>
        </p:spPr>
        <p:txBody>
          <a:bodyPr>
            <a:spAutoFit/>
          </a:bodyPr>
          <a:lstStyle/>
          <a:p>
            <a:pPr>
              <a:defRPr/>
            </a:pPr>
            <a:endParaRPr lang="tr-TR"/>
          </a:p>
          <a:p>
            <a:pPr>
              <a:defRPr/>
            </a:pPr>
            <a:endParaRPr lang="tr-TR"/>
          </a:p>
          <a:p>
            <a:pPr>
              <a:defRPr/>
            </a:pPr>
            <a:endParaRPr lang="tr-TR"/>
          </a:p>
          <a:p>
            <a:pPr>
              <a:defRPr/>
            </a:pPr>
            <a:endParaRPr lang="tr-TR"/>
          </a:p>
          <a:p>
            <a:pPr>
              <a:defRPr/>
            </a:pPr>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şlık ve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5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6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6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9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ölüm Üstbilgisi">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74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ki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7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9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91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92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3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95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96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rşılaştırm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Metin kutusu 2"/>
          <p:cNvSpPr txBox="1">
            <a:spLocks noChangeArrowheads="1"/>
          </p:cNvSpPr>
          <p:nvPr userDrawn="1"/>
        </p:nvSpPr>
        <p:spPr bwMode="auto">
          <a:xfrm>
            <a:off x="8172450" y="6453188"/>
            <a:ext cx="971550" cy="366712"/>
          </a:xfrm>
          <a:prstGeom prst="rect">
            <a:avLst/>
          </a:prstGeom>
          <a:noFill/>
          <a:ln w="9525">
            <a:noFill/>
            <a:miter lim="800000"/>
            <a:headEnd/>
            <a:tailEnd/>
          </a:ln>
        </p:spPr>
        <p:txBody>
          <a:bodyPr>
            <a:spAutoFit/>
          </a:bodyPr>
          <a:lstStyle/>
          <a:p>
            <a:pPr>
              <a:defRPr/>
            </a:pPr>
            <a:fld id="{8B3537BC-8BEC-4180-AB22-84689F7A912E}" type="slidenum">
              <a:rPr lang="tr-TR">
                <a:latin typeface="Calibri" pitchFamily="34" charset="0"/>
              </a:rPr>
              <a:pPr>
                <a:defRPr/>
              </a:pPr>
              <a:t>‹#›</a:t>
            </a:fld>
            <a:r>
              <a:rPr lang="tr-TR" dirty="0">
                <a:latin typeface="Calibri" pitchFamily="34" charset="0"/>
              </a:rPr>
              <a:t> </a:t>
            </a:r>
            <a:r>
              <a:rPr lang="tr-TR" dirty="0" smtClean="0">
                <a:latin typeface="Calibri" pitchFamily="34" charset="0"/>
              </a:rPr>
              <a:t>/40</a:t>
            </a:r>
            <a:endParaRPr lang="tr-TR" dirty="0">
              <a:latin typeface="Calibri" pitchFamily="34" charset="0"/>
            </a:endParaRPr>
          </a:p>
        </p:txBody>
      </p:sp>
      <p:sp>
        <p:nvSpPr>
          <p:cNvPr id="3" name="Metin kutusu 2"/>
          <p:cNvSpPr txBox="1">
            <a:spLocks noChangeArrowheads="1"/>
          </p:cNvSpPr>
          <p:nvPr userDrawn="1"/>
        </p:nvSpPr>
        <p:spPr bwMode="auto">
          <a:xfrm>
            <a:off x="3203575" y="6454775"/>
            <a:ext cx="3384550" cy="430213"/>
          </a:xfrm>
          <a:prstGeom prst="rect">
            <a:avLst/>
          </a:prstGeom>
          <a:noFill/>
          <a:ln w="9525">
            <a:noFill/>
            <a:miter lim="800000"/>
            <a:headEnd/>
            <a:tailEnd/>
          </a:ln>
        </p:spPr>
        <p:txBody>
          <a:bodyPr>
            <a:spAutoFit/>
          </a:bodyPr>
          <a:lstStyle/>
          <a:p>
            <a:pPr algn="ctr">
              <a:defRPr/>
            </a:pPr>
            <a:r>
              <a:rPr lang="tr-TR" sz="2200" dirty="0">
                <a:solidFill>
                  <a:srgbClr val="00B050"/>
                </a:solidFill>
                <a:latin typeface="Monotype Corsiva" pitchFamily="66" charset="0"/>
              </a:rPr>
              <a:t>Bilinçli Tüketici, </a:t>
            </a:r>
            <a:r>
              <a:rPr lang="tr-TR" sz="2200" dirty="0">
                <a:solidFill>
                  <a:srgbClr val="0000FF"/>
                </a:solidFill>
                <a:latin typeface="Monotype Corsiva" pitchFamily="66" charset="0"/>
              </a:rPr>
              <a:t>Basiretli Tacir</a:t>
            </a:r>
          </a:p>
        </p:txBody>
      </p:sp>
      <p:sp>
        <p:nvSpPr>
          <p:cNvPr id="4" name="Metin kutusu 3"/>
          <p:cNvSpPr txBox="1">
            <a:spLocks noChangeArrowheads="1"/>
          </p:cNvSpPr>
          <p:nvPr userDrawn="1"/>
        </p:nvSpPr>
        <p:spPr bwMode="auto">
          <a:xfrm>
            <a:off x="7493000" y="671513"/>
            <a:ext cx="1008063" cy="1200150"/>
          </a:xfrm>
          <a:prstGeom prst="rect">
            <a:avLst/>
          </a:prstGeom>
          <a:solidFill>
            <a:schemeClr val="bg1"/>
          </a:solidFill>
          <a:ln w="9525">
            <a:noFill/>
            <a:miter lim="800000"/>
            <a:headEnd/>
            <a:tailEnd/>
          </a:ln>
        </p:spPr>
        <p:txBody>
          <a:bodyPr>
            <a:spAutoFit/>
          </a:bodyPr>
          <a:lstStyle/>
          <a:p>
            <a:pPr>
              <a:defRPr/>
            </a:pPr>
            <a:endParaRPr lang="tr-TR"/>
          </a:p>
          <a:p>
            <a:pPr>
              <a:defRPr/>
            </a:pPr>
            <a:endParaRPr lang="tr-TR"/>
          </a:p>
          <a:p>
            <a:pPr>
              <a:defRPr/>
            </a:pPr>
            <a:endParaRPr lang="tr-TR"/>
          </a:p>
          <a:p>
            <a:pPr>
              <a:defRPr/>
            </a:pPr>
            <a:endParaRPr lang="tr-TR"/>
          </a:p>
        </p:txBody>
      </p:sp>
      <p:pic>
        <p:nvPicPr>
          <p:cNvPr id="5" name="Picture 2" descr="bilgilen_logo"/>
          <p:cNvPicPr>
            <a:picLocks noChangeAspect="1" noChangeArrowheads="1"/>
          </p:cNvPicPr>
          <p:nvPr userDrawn="1"/>
        </p:nvPicPr>
        <p:blipFill>
          <a:blip r:embed="rId3"/>
          <a:srcRect/>
          <a:stretch>
            <a:fillRect/>
          </a:stretch>
        </p:blipFill>
        <p:spPr bwMode="auto">
          <a:xfrm rot="20698445">
            <a:off x="7818438" y="731838"/>
            <a:ext cx="560387" cy="671512"/>
          </a:xfrm>
          <a:prstGeom prst="rect">
            <a:avLst/>
          </a:prstGeom>
          <a:noFill/>
          <a:ln w="9525">
            <a:noFill/>
            <a:miter lim="800000"/>
            <a:headEnd/>
            <a:tailEnd/>
          </a:ln>
        </p:spPr>
      </p:pic>
      <p:pic>
        <p:nvPicPr>
          <p:cNvPr id="6" name="Resim 25" descr="TCGTB_logo_renkli"/>
          <p:cNvPicPr>
            <a:picLocks noChangeAspect="1" noChangeArrowheads="1"/>
          </p:cNvPicPr>
          <p:nvPr userDrawn="1"/>
        </p:nvPicPr>
        <p:blipFill>
          <a:blip r:embed="rId4"/>
          <a:srcRect/>
          <a:stretch>
            <a:fillRect/>
          </a:stretch>
        </p:blipFill>
        <p:spPr bwMode="auto">
          <a:xfrm>
            <a:off x="642909" y="598488"/>
            <a:ext cx="1074765" cy="949325"/>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98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99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00_Başlık Slaydı">
    <p:bg>
      <p:bgPr>
        <a:gradFill>
          <a:gsLst>
            <a:gs pos="32000">
              <a:srgbClr val="FFFFFF"/>
            </a:gs>
            <a:gs pos="9000">
              <a:schemeClr val="accent5">
                <a:lumMod val="40000"/>
                <a:lumOff val="60000"/>
              </a:schemeClr>
            </a:gs>
            <a:gs pos="4000">
              <a:schemeClr val="accent5">
                <a:lumMod val="75000"/>
              </a:schemeClr>
            </a:gs>
            <a:gs pos="1000">
              <a:schemeClr val="bg1"/>
            </a:gs>
          </a:gsLst>
          <a:lin ang="5400000" scaled="0"/>
        </a:gradFill>
        <a:effectLst/>
      </p:bgPr>
    </p:bg>
    <p:spTree>
      <p:nvGrpSpPr>
        <p:cNvPr id="1" name=""/>
        <p:cNvGrpSpPr/>
        <p:nvPr/>
      </p:nvGrpSpPr>
      <p:grpSpPr>
        <a:xfrm>
          <a:off x="0" y="0"/>
          <a:ext cx="0" cy="0"/>
          <a:chOff x="0" y="0"/>
          <a:chExt cx="0" cy="0"/>
        </a:xfrm>
      </p:grpSpPr>
      <p:pic>
        <p:nvPicPr>
          <p:cNvPr id="2" name="Picture 6" descr="Z:\Documents and Settings\13922\Desktop\untitled.bmp"/>
          <p:cNvPicPr>
            <a:picLocks noChangeAspect="1" noChangeArrowheads="1"/>
          </p:cNvPicPr>
          <p:nvPr userDrawn="1"/>
        </p:nvPicPr>
        <p:blipFill>
          <a:blip r:embed="rId2" cstate="print">
            <a:duotone>
              <a:schemeClr val="accent5">
                <a:shade val="45000"/>
                <a:satMod val="135000"/>
              </a:schemeClr>
              <a:prstClr val="white"/>
            </a:duotone>
            <a:extLst/>
          </a:blip>
          <a:srcRect/>
          <a:stretch>
            <a:fillRect/>
          </a:stretch>
        </p:blipFill>
        <p:spPr bwMode="auto">
          <a:xfrm>
            <a:off x="2" y="188640"/>
            <a:ext cx="9143999" cy="720000"/>
          </a:xfrm>
          <a:prstGeom prst="rect">
            <a:avLst/>
          </a:prstGeom>
          <a:noFill/>
        </p:spPr>
      </p:pic>
      <p:pic>
        <p:nvPicPr>
          <p:cNvPr id="3" name="Picture 3" descr="Z:\Documents and Settings\13922\Desktop\FooterImg.png"/>
          <p:cNvPicPr>
            <a:picLocks noChangeAspect="1" noChangeArrowheads="1"/>
          </p:cNvPicPr>
          <p:nvPr userDrawn="1"/>
        </p:nvPicPr>
        <p:blipFill>
          <a:blip r:embed="rId3"/>
          <a:srcRect/>
          <a:stretch>
            <a:fillRect/>
          </a:stretch>
        </p:blipFill>
        <p:spPr bwMode="auto">
          <a:xfrm>
            <a:off x="0" y="6419850"/>
            <a:ext cx="9144000" cy="43815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advClick="0" advTm="14000">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7" name="Freeform 18"/>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8" name="Freeform 22"/>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9" name="Freeform 26"/>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useBgFill="1">
          <p:nvSpPr>
            <p:cNvPr id="10"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grpSp>
      <p:sp>
        <p:nvSpPr>
          <p:cNvPr id="2" name="Title 1"/>
          <p:cNvSpPr>
            <a:spLocks noGrp="1"/>
          </p:cNvSpPr>
          <p:nvPr>
            <p:ph type="ctrTitle"/>
          </p:nvPr>
        </p:nvSpPr>
        <p:spPr>
          <a:xfrm>
            <a:off x="685800" y="1600201"/>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1" name="Date Placeholder 3"/>
          <p:cNvSpPr>
            <a:spLocks noGrp="1"/>
          </p:cNvSpPr>
          <p:nvPr>
            <p:ph type="dt" sz="half" idx="10"/>
          </p:nvPr>
        </p:nvSpPr>
        <p:spPr/>
        <p:txBody>
          <a:bodyPr/>
          <a:lstStyle>
            <a:lvl1pPr>
              <a:defRPr/>
            </a:lvl1pPr>
          </a:lstStyle>
          <a:p>
            <a:pPr>
              <a:defRPr/>
            </a:pPr>
            <a:fld id="{9B168CCB-1D97-42DF-BD3D-38A7B3AC0C3A}" type="datetime1">
              <a:rPr lang="tr-TR">
                <a:solidFill>
                  <a:srgbClr val="073E87"/>
                </a:solidFill>
              </a:rPr>
              <a:pPr>
                <a:defRPr/>
              </a:pPr>
              <a:t>13.11.2014</a:t>
            </a:fld>
            <a:endParaRPr lang="tr-TR">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AFDA6E3C-5CF1-4B08-BA8A-3A286C021383}"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83012464"/>
      </p:ext>
    </p:extLst>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Title 6"/>
          <p:cNvSpPr>
            <a:spLocks noGrp="1"/>
          </p:cNvSpPr>
          <p:nvPr>
            <p:ph type="title"/>
          </p:nvPr>
        </p:nvSpPr>
        <p:spPr/>
        <p:txBody>
          <a:bodyPr/>
          <a:lstStyle/>
          <a:p>
            <a:r>
              <a:rPr lang="tr-TR" smtClean="0"/>
              <a:t>Asıl başlık stili için tıklatın</a:t>
            </a:r>
            <a:endParaRPr lang="en-US"/>
          </a:p>
        </p:txBody>
      </p:sp>
      <p:sp>
        <p:nvSpPr>
          <p:cNvPr id="4" name="Date Placeholder 3"/>
          <p:cNvSpPr>
            <a:spLocks noGrp="1"/>
          </p:cNvSpPr>
          <p:nvPr>
            <p:ph type="dt" sz="half" idx="10"/>
          </p:nvPr>
        </p:nvSpPr>
        <p:spPr/>
        <p:txBody>
          <a:bodyPr/>
          <a:lstStyle>
            <a:lvl1pPr>
              <a:defRPr/>
            </a:lvl1pPr>
          </a:lstStyle>
          <a:p>
            <a:pPr>
              <a:defRPr/>
            </a:pPr>
            <a:fld id="{B51B39EA-DF3D-4DFF-8F3A-99458583773D}" type="datetime1">
              <a:rPr lang="tr-TR">
                <a:solidFill>
                  <a:srgbClr val="073E87"/>
                </a:solidFill>
              </a:rPr>
              <a:pPr>
                <a:defRPr/>
              </a:pPr>
              <a:t>13.11.2014</a:t>
            </a:fld>
            <a:endParaRPr lang="tr-TR">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BD46443D-D6EC-4510-874A-C36F60B52E95}"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3140546106"/>
      </p:ext>
    </p:extLst>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sp>
        <p:nvSpPr>
          <p:cNvPr id="5" name="Freeform 14"/>
          <p:cNvSpPr>
            <a:spLocks/>
          </p:cNvSpPr>
          <p:nvPr/>
        </p:nvSpPr>
        <p:spPr bwMode="hidden">
          <a:xfrm>
            <a:off x="6046788" y="4203700"/>
            <a:ext cx="2876550" cy="714375"/>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6" name="Freeform 18"/>
          <p:cNvSpPr>
            <a:spLocks/>
          </p:cNvSpPr>
          <p:nvPr/>
        </p:nvSpPr>
        <p:spPr bwMode="hidden">
          <a:xfrm>
            <a:off x="2619375" y="4075113"/>
            <a:ext cx="5545138" cy="850900"/>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7" name="Freeform 22"/>
          <p:cNvSpPr>
            <a:spLocks/>
          </p:cNvSpPr>
          <p:nvPr/>
        </p:nvSpPr>
        <p:spPr bwMode="hidden">
          <a:xfrm>
            <a:off x="2828925" y="4087813"/>
            <a:ext cx="5467350" cy="77470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8" name="Freeform 26"/>
          <p:cNvSpPr>
            <a:spLocks/>
          </p:cNvSpPr>
          <p:nvPr/>
        </p:nvSpPr>
        <p:spPr bwMode="hidden">
          <a:xfrm>
            <a:off x="5610225" y="4073525"/>
            <a:ext cx="3306763" cy="652463"/>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useBgFill="1">
        <p:nvSpPr>
          <p:cNvPr id="9" name="Freeform 10"/>
          <p:cNvSpPr>
            <a:spLocks/>
          </p:cNvSpPr>
          <p:nvPr/>
        </p:nvSpPr>
        <p:spPr bwMode="hidden">
          <a:xfrm>
            <a:off x="211138" y="4059238"/>
            <a:ext cx="8723312" cy="1328737"/>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9"/>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0" name="Date Placeholder 3"/>
          <p:cNvSpPr>
            <a:spLocks noGrp="1"/>
          </p:cNvSpPr>
          <p:nvPr>
            <p:ph type="dt" sz="half" idx="10"/>
          </p:nvPr>
        </p:nvSpPr>
        <p:spPr/>
        <p:txBody>
          <a:bodyPr/>
          <a:lstStyle>
            <a:lvl1pPr>
              <a:defRPr/>
            </a:lvl1pPr>
          </a:lstStyle>
          <a:p>
            <a:pPr>
              <a:defRPr/>
            </a:pPr>
            <a:fld id="{B77288D9-B5EF-49B1-887A-F5B4A8FD90EF}" type="datetime1">
              <a:rPr lang="tr-TR">
                <a:solidFill>
                  <a:srgbClr val="073E87"/>
                </a:solidFill>
              </a:rPr>
              <a:pPr>
                <a:defRPr/>
              </a:pPr>
              <a:t>13.11.2014</a:t>
            </a:fld>
            <a:endParaRPr lang="tr-TR">
              <a:solidFill>
                <a:srgbClr val="073E87"/>
              </a:solidFill>
            </a:endParaRPr>
          </a:p>
        </p:txBody>
      </p:sp>
      <p:sp>
        <p:nvSpPr>
          <p:cNvPr id="11" name="Footer Placeholder 4"/>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12" name="Slide Number Placeholder 5"/>
          <p:cNvSpPr>
            <a:spLocks noGrp="1"/>
          </p:cNvSpPr>
          <p:nvPr>
            <p:ph type="sldNum" sz="quarter" idx="12"/>
          </p:nvPr>
        </p:nvSpPr>
        <p:spPr/>
        <p:txBody>
          <a:bodyPr/>
          <a:lstStyle>
            <a:lvl1pPr>
              <a:defRPr/>
            </a:lvl1pPr>
          </a:lstStyle>
          <a:p>
            <a:pPr>
              <a:defRPr/>
            </a:pPr>
            <a:fld id="{2403906D-A055-45FE-85EA-DDB581055917}"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3601647995"/>
      </p:ext>
    </p:extLst>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3"/>
          <p:cNvSpPr>
            <a:spLocks noGrp="1"/>
          </p:cNvSpPr>
          <p:nvPr>
            <p:ph type="dt" sz="half" idx="15"/>
          </p:nvPr>
        </p:nvSpPr>
        <p:spPr/>
        <p:txBody>
          <a:bodyPr/>
          <a:lstStyle>
            <a:lvl1pPr>
              <a:defRPr/>
            </a:lvl1pPr>
          </a:lstStyle>
          <a:p>
            <a:pPr>
              <a:defRPr/>
            </a:pPr>
            <a:fld id="{C200EB93-646C-4654-9CD5-4B553CDFE114}" type="datetime1">
              <a:rPr lang="tr-TR">
                <a:solidFill>
                  <a:srgbClr val="073E87"/>
                </a:solidFill>
              </a:rPr>
              <a:pPr>
                <a:defRPr/>
              </a:pPr>
              <a:t>13.11.2014</a:t>
            </a:fld>
            <a:endParaRPr lang="tr-TR">
              <a:solidFill>
                <a:srgbClr val="073E87"/>
              </a:solidFill>
            </a:endParaRPr>
          </a:p>
        </p:txBody>
      </p:sp>
      <p:sp>
        <p:nvSpPr>
          <p:cNvPr id="6" name="Footer Placeholder 4"/>
          <p:cNvSpPr>
            <a:spLocks noGrp="1"/>
          </p:cNvSpPr>
          <p:nvPr>
            <p:ph type="ftr" sz="quarter" idx="16"/>
          </p:nvPr>
        </p:nvSpPr>
        <p:spPr/>
        <p:txBody>
          <a:bodyPr/>
          <a:lstStyle>
            <a:lvl1pPr>
              <a:defRPr/>
            </a:lvl1pPr>
          </a:lstStyle>
          <a:p>
            <a:pPr>
              <a:defRPr/>
            </a:pPr>
            <a:endParaRPr lang="tr-TR">
              <a:solidFill>
                <a:srgbClr val="073E87"/>
              </a:solidFill>
            </a:endParaRPr>
          </a:p>
        </p:txBody>
      </p:sp>
      <p:sp>
        <p:nvSpPr>
          <p:cNvPr id="7" name="Slide Number Placeholder 5"/>
          <p:cNvSpPr>
            <a:spLocks noGrp="1"/>
          </p:cNvSpPr>
          <p:nvPr>
            <p:ph type="sldNum" sz="quarter" idx="17"/>
          </p:nvPr>
        </p:nvSpPr>
        <p:spPr/>
        <p:txBody>
          <a:bodyPr/>
          <a:lstStyle>
            <a:lvl1pPr>
              <a:defRPr/>
            </a:lvl1pPr>
          </a:lstStyle>
          <a:p>
            <a:pPr>
              <a:defRPr/>
            </a:pPr>
            <a:fld id="{633028CE-682A-4F8B-BC95-23CC26E30239}"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2321584473"/>
      </p:ext>
    </p:extLst>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3"/>
            <a:ext cx="3822192" cy="639763"/>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4" y="3429001"/>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3"/>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1"/>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lvl1pPr>
              <a:defRPr/>
            </a:lvl1pPr>
          </a:lstStyle>
          <a:p>
            <a:pPr>
              <a:defRPr/>
            </a:pPr>
            <a:fld id="{EE504037-BCC8-4FBB-B6B8-8358539E373C}" type="datetime1">
              <a:rPr lang="tr-TR">
                <a:solidFill>
                  <a:srgbClr val="073E87"/>
                </a:solidFill>
              </a:rPr>
              <a:pPr>
                <a:defRPr/>
              </a:pPr>
              <a:t>13.11.2014</a:t>
            </a:fld>
            <a:endParaRPr lang="tr-TR">
              <a:solidFill>
                <a:srgbClr val="073E87"/>
              </a:solidFill>
            </a:endParaRPr>
          </a:p>
        </p:txBody>
      </p:sp>
      <p:sp>
        <p:nvSpPr>
          <p:cNvPr id="8" name="Footer Placeholder 4"/>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9" name="Slide Number Placeholder 5"/>
          <p:cNvSpPr>
            <a:spLocks noGrp="1"/>
          </p:cNvSpPr>
          <p:nvPr>
            <p:ph type="sldNum" sz="quarter" idx="12"/>
          </p:nvPr>
        </p:nvSpPr>
        <p:spPr/>
        <p:txBody>
          <a:bodyPr/>
          <a:lstStyle>
            <a:lvl1pPr>
              <a:defRPr/>
            </a:lvl1pPr>
          </a:lstStyle>
          <a:p>
            <a:pPr>
              <a:defRPr/>
            </a:pPr>
            <a:fld id="{D0A6DB26-A5DC-4063-A2F6-8926A90D232C}"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3402507905"/>
      </p:ext>
    </p:extLst>
  </p:cSld>
  <p:clrMapOvr>
    <a:masterClrMapping/>
  </p:clrMapOvr>
  <p:transition spd="slow"/>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3"/>
          <p:cNvSpPr>
            <a:spLocks noGrp="1"/>
          </p:cNvSpPr>
          <p:nvPr>
            <p:ph type="dt" sz="half" idx="10"/>
          </p:nvPr>
        </p:nvSpPr>
        <p:spPr/>
        <p:txBody>
          <a:bodyPr/>
          <a:lstStyle>
            <a:lvl1pPr>
              <a:defRPr/>
            </a:lvl1pPr>
          </a:lstStyle>
          <a:p>
            <a:pPr>
              <a:defRPr/>
            </a:pPr>
            <a:fld id="{C3E76364-5BB2-491A-8F8C-4C6603EEC81E}" type="datetime1">
              <a:rPr lang="tr-TR">
                <a:solidFill>
                  <a:srgbClr val="073E87"/>
                </a:solidFill>
              </a:rPr>
              <a:pPr>
                <a:defRPr/>
              </a:pPr>
              <a:t>13.11.2014</a:t>
            </a:fld>
            <a:endParaRPr lang="tr-TR">
              <a:solidFill>
                <a:srgbClr val="073E87"/>
              </a:solidFill>
            </a:endParaRPr>
          </a:p>
        </p:txBody>
      </p:sp>
      <p:sp>
        <p:nvSpPr>
          <p:cNvPr id="4" name="Footer Placeholder 4"/>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5" name="Slide Number Placeholder 5"/>
          <p:cNvSpPr>
            <a:spLocks noGrp="1"/>
          </p:cNvSpPr>
          <p:nvPr>
            <p:ph type="sldNum" sz="quarter" idx="12"/>
          </p:nvPr>
        </p:nvSpPr>
        <p:spPr/>
        <p:txBody>
          <a:bodyPr/>
          <a:lstStyle>
            <a:lvl1pPr>
              <a:defRPr/>
            </a:lvl1pPr>
          </a:lstStyle>
          <a:p>
            <a:pPr>
              <a:defRPr/>
            </a:pPr>
            <a:fld id="{14B891F0-F4A7-4293-8903-452693E8030B}"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2103041309"/>
      </p:ext>
    </p:extLst>
  </p:cSld>
  <p:clrMapOvr>
    <a:masterClrMapping/>
  </p:clrMapOvr>
  <p:transition spd="slow"/>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5" name="Freeform 18"/>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6" name="Freeform 22"/>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7" name="Freeform 26"/>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useBgFill="1">
          <p:nvSpPr>
            <p:cNvPr id="8"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grpSp>
      <p:sp>
        <p:nvSpPr>
          <p:cNvPr id="9" name="Date Placeholder 1"/>
          <p:cNvSpPr>
            <a:spLocks noGrp="1"/>
          </p:cNvSpPr>
          <p:nvPr>
            <p:ph type="dt" sz="half" idx="10"/>
          </p:nvPr>
        </p:nvSpPr>
        <p:spPr/>
        <p:txBody>
          <a:bodyPr/>
          <a:lstStyle>
            <a:lvl1pPr>
              <a:defRPr/>
            </a:lvl1pPr>
          </a:lstStyle>
          <a:p>
            <a:pPr>
              <a:defRPr/>
            </a:pPr>
            <a:fld id="{D3086E1C-5D87-4D51-B432-9A5698D308A9}" type="datetime1">
              <a:rPr lang="tr-TR">
                <a:solidFill>
                  <a:srgbClr val="073E87"/>
                </a:solidFill>
              </a:rPr>
              <a:pPr>
                <a:defRPr/>
              </a:pPr>
              <a:t>13.11.2014</a:t>
            </a:fld>
            <a:endParaRPr lang="tr-TR">
              <a:solidFill>
                <a:srgbClr val="073E87"/>
              </a:solidFill>
            </a:endParaRPr>
          </a:p>
        </p:txBody>
      </p:sp>
      <p:sp>
        <p:nvSpPr>
          <p:cNvPr id="10" name="Footer Placeholder 2"/>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11" name="Slide Number Placeholder 3"/>
          <p:cNvSpPr>
            <a:spLocks noGrp="1"/>
          </p:cNvSpPr>
          <p:nvPr>
            <p:ph type="sldNum" sz="quarter" idx="12"/>
          </p:nvPr>
        </p:nvSpPr>
        <p:spPr/>
        <p:txBody>
          <a:bodyPr/>
          <a:lstStyle>
            <a:lvl1pPr>
              <a:defRPr/>
            </a:lvl1pPr>
          </a:lstStyle>
          <a:p>
            <a:pPr>
              <a:defRPr/>
            </a:pPr>
            <a:fld id="{0AE7B067-AEBF-49F2-BA45-94E1382E654A}"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318013911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Yalnızca Başlı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8" name="Freeform 18"/>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9" name="Freeform 22"/>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10" name="Freeform 26"/>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useBgFill="1">
          <p:nvSpPr>
            <p:cNvPr id="11" name="Freeform 28"/>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grpSp>
      <p:sp>
        <p:nvSpPr>
          <p:cNvPr id="4" name="Text Placeholder 3"/>
          <p:cNvSpPr>
            <a:spLocks noGrp="1"/>
          </p:cNvSpPr>
          <p:nvPr>
            <p:ph type="body" sz="half" idx="2"/>
          </p:nvPr>
        </p:nvSpPr>
        <p:spPr>
          <a:xfrm>
            <a:off x="914400" y="3581401"/>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2" name="Date Placeholder 4"/>
          <p:cNvSpPr>
            <a:spLocks noGrp="1"/>
          </p:cNvSpPr>
          <p:nvPr>
            <p:ph type="dt" sz="half" idx="10"/>
          </p:nvPr>
        </p:nvSpPr>
        <p:spPr/>
        <p:txBody>
          <a:bodyPr/>
          <a:lstStyle>
            <a:lvl1pPr>
              <a:defRPr/>
            </a:lvl1pPr>
          </a:lstStyle>
          <a:p>
            <a:pPr>
              <a:defRPr/>
            </a:pPr>
            <a:fld id="{C65DCDD6-21E4-4481-B9C3-629996C8BF14}" type="datetime1">
              <a:rPr lang="tr-TR">
                <a:solidFill>
                  <a:srgbClr val="073E87"/>
                </a:solidFill>
              </a:rPr>
              <a:pPr>
                <a:defRPr/>
              </a:pPr>
              <a:t>13.11.2014</a:t>
            </a:fld>
            <a:endParaRPr lang="tr-TR">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BA04E9B0-1DAC-4653-86D9-2E785243D7F3}"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972230670"/>
      </p:ext>
    </p:extLst>
  </p:cSld>
  <p:clrMapOvr>
    <a:masterClrMapping/>
  </p:clrMapOvr>
  <p:transition spd="slow"/>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8" name="Freeform 18"/>
            <p:cNvSpPr>
              <a:spLocks/>
            </p:cNvSpPr>
            <p:nvPr/>
          </p:nvSpPr>
          <p:spPr bwMode="hidden">
            <a:xfrm>
              <a:off x="-308538" y="4319027"/>
              <a:ext cx="8280254" cy="1208092"/>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9" name="Freeform 22"/>
            <p:cNvSpPr>
              <a:spLocks/>
            </p:cNvSpPr>
            <p:nvPr/>
          </p:nvSpPr>
          <p:spPr bwMode="hidden">
            <a:xfrm>
              <a:off x="4014" y="4334834"/>
              <a:ext cx="8164231"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10" name="Freeform 26"/>
            <p:cNvSpPr>
              <a:spLocks/>
            </p:cNvSpPr>
            <p:nvPr/>
          </p:nvSpPr>
          <p:spPr bwMode="hidden">
            <a:xfrm>
              <a:off x="4157164" y="4316769"/>
              <a:ext cx="4939265"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useBgFill="1">
          <p:nvSpPr>
            <p:cNvPr id="11" name="Freeform 10"/>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grpSp>
      <p:sp>
        <p:nvSpPr>
          <p:cNvPr id="2" name="Title 1"/>
          <p:cNvSpPr>
            <a:spLocks noGrp="1"/>
          </p:cNvSpPr>
          <p:nvPr>
            <p:ph type="title"/>
          </p:nvPr>
        </p:nvSpPr>
        <p:spPr>
          <a:xfrm>
            <a:off x="4874157" y="338667"/>
            <a:ext cx="3812645" cy="2429935"/>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5"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Resim eklemek için simgeyi tıklatın</a:t>
            </a:r>
            <a:endParaRPr lang="en-US" noProof="0" dirty="0"/>
          </a:p>
        </p:txBody>
      </p:sp>
      <p:sp>
        <p:nvSpPr>
          <p:cNvPr id="12" name="Date Placeholder 4"/>
          <p:cNvSpPr>
            <a:spLocks noGrp="1"/>
          </p:cNvSpPr>
          <p:nvPr>
            <p:ph type="dt" sz="half" idx="10"/>
          </p:nvPr>
        </p:nvSpPr>
        <p:spPr/>
        <p:txBody>
          <a:bodyPr/>
          <a:lstStyle>
            <a:lvl1pPr>
              <a:defRPr/>
            </a:lvl1pPr>
          </a:lstStyle>
          <a:p>
            <a:pPr>
              <a:defRPr/>
            </a:pPr>
            <a:fld id="{74C98F6D-E615-46A6-BD3D-E2071F403DEF}" type="datetime1">
              <a:rPr lang="tr-TR">
                <a:solidFill>
                  <a:srgbClr val="073E87"/>
                </a:solidFill>
              </a:rPr>
              <a:pPr>
                <a:defRPr/>
              </a:pPr>
              <a:t>13.11.2014</a:t>
            </a:fld>
            <a:endParaRPr lang="tr-TR">
              <a:solidFill>
                <a:srgbClr val="073E87"/>
              </a:solidFill>
            </a:endParaRPr>
          </a:p>
        </p:txBody>
      </p:sp>
      <p:sp>
        <p:nvSpPr>
          <p:cNvPr id="13" name="Footer Placeholder 5"/>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14" name="Slide Number Placeholder 6"/>
          <p:cNvSpPr>
            <a:spLocks noGrp="1"/>
          </p:cNvSpPr>
          <p:nvPr>
            <p:ph type="sldNum" sz="quarter" idx="12"/>
          </p:nvPr>
        </p:nvSpPr>
        <p:spPr/>
        <p:txBody>
          <a:bodyPr/>
          <a:lstStyle>
            <a:lvl1pPr>
              <a:defRPr/>
            </a:lvl1pPr>
          </a:lstStyle>
          <a:p>
            <a:pPr>
              <a:defRPr/>
            </a:pPr>
            <a:fld id="{C84D132F-89A3-455F-BFF8-5468333137BC}"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2374452906"/>
      </p:ext>
    </p:extLst>
  </p:cSld>
  <p:clrMapOvr>
    <a:masterClrMapping/>
  </p:clrMapOvr>
  <p:transition spd="slow"/>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lvl1pPr>
              <a:defRPr/>
            </a:lvl1pPr>
          </a:lstStyle>
          <a:p>
            <a:pPr>
              <a:defRPr/>
            </a:pPr>
            <a:fld id="{4022CAAA-B90A-4D9E-8503-1F778549397C}" type="datetime1">
              <a:rPr lang="tr-TR">
                <a:solidFill>
                  <a:srgbClr val="073E87"/>
                </a:solidFill>
              </a:rPr>
              <a:pPr>
                <a:defRPr/>
              </a:pPr>
              <a:t>13.11.2014</a:t>
            </a:fld>
            <a:endParaRPr lang="tr-TR">
              <a:solidFill>
                <a:srgbClr val="073E87"/>
              </a:solidFill>
            </a:endParaRPr>
          </a:p>
        </p:txBody>
      </p:sp>
      <p:sp>
        <p:nvSpPr>
          <p:cNvPr id="5" name="Footer Placeholder 4"/>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6" name="Slide Number Placeholder 5"/>
          <p:cNvSpPr>
            <a:spLocks noGrp="1"/>
          </p:cNvSpPr>
          <p:nvPr>
            <p:ph type="sldNum" sz="quarter" idx="12"/>
          </p:nvPr>
        </p:nvSpPr>
        <p:spPr/>
        <p:txBody>
          <a:bodyPr/>
          <a:lstStyle>
            <a:lvl1pPr>
              <a:defRPr/>
            </a:lvl1pPr>
          </a:lstStyle>
          <a:p>
            <a:pPr>
              <a:defRPr/>
            </a:pPr>
            <a:fld id="{F1DDC3CD-5772-437A-BE38-C18111C4D607}"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1562033054"/>
      </p:ext>
    </p:extLst>
  </p:cSld>
  <p:clrMapOvr>
    <a:masterClrMapping/>
  </p:clrMapOvr>
  <p:transition spd="slow"/>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7" name="Freeform 18"/>
            <p:cNvSpPr>
              <a:spLocks/>
            </p:cNvSpPr>
            <p:nvPr/>
          </p:nvSpPr>
          <p:spPr bwMode="hidden">
            <a:xfrm>
              <a:off x="-308538" y="4318998"/>
              <a:ext cx="8280254" cy="1208906"/>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8" name="Freeform 22"/>
            <p:cNvSpPr>
              <a:spLocks/>
            </p:cNvSpPr>
            <p:nvPr/>
          </p:nvSpPr>
          <p:spPr bwMode="hidden">
            <a:xfrm>
              <a:off x="4014" y="4334786"/>
              <a:ext cx="8164231" cy="1102902"/>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9" name="Freeform 26"/>
            <p:cNvSpPr>
              <a:spLocks/>
            </p:cNvSpPr>
            <p:nvPr/>
          </p:nvSpPr>
          <p:spPr bwMode="hidden">
            <a:xfrm>
              <a:off x="4157164" y="4316742"/>
              <a:ext cx="4939265" cy="926979"/>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useBgFill="1">
          <p:nvSpPr>
            <p:cNvPr id="10" name="Freeform 19"/>
            <p:cNvSpPr>
              <a:spLocks/>
            </p:cNvSpPr>
            <p:nvPr/>
          </p:nvSpPr>
          <p:spPr bwMode="hidden">
            <a:xfrm>
              <a:off x="-3905250" y="4294188"/>
              <a:ext cx="13011150"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1"/>
            <a:ext cx="6019800" cy="4487335"/>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Date Placeholder 3"/>
          <p:cNvSpPr>
            <a:spLocks noGrp="1"/>
          </p:cNvSpPr>
          <p:nvPr>
            <p:ph type="dt" sz="half" idx="10"/>
          </p:nvPr>
        </p:nvSpPr>
        <p:spPr/>
        <p:txBody>
          <a:bodyPr/>
          <a:lstStyle>
            <a:lvl1pPr>
              <a:defRPr/>
            </a:lvl1pPr>
          </a:lstStyle>
          <a:p>
            <a:pPr>
              <a:defRPr/>
            </a:pPr>
            <a:fld id="{E2FBF1B8-2CAF-495C-AAC4-EB199908E30E}" type="datetime1">
              <a:rPr lang="tr-TR">
                <a:solidFill>
                  <a:srgbClr val="073E87"/>
                </a:solidFill>
              </a:rPr>
              <a:pPr>
                <a:defRPr/>
              </a:pPr>
              <a:t>13.11.2014</a:t>
            </a:fld>
            <a:endParaRPr lang="tr-TR">
              <a:solidFill>
                <a:srgbClr val="073E87"/>
              </a:solidFill>
            </a:endParaRPr>
          </a:p>
        </p:txBody>
      </p:sp>
      <p:sp>
        <p:nvSpPr>
          <p:cNvPr id="12" name="Footer Placeholder 4"/>
          <p:cNvSpPr>
            <a:spLocks noGrp="1"/>
          </p:cNvSpPr>
          <p:nvPr>
            <p:ph type="ftr" sz="quarter" idx="11"/>
          </p:nvPr>
        </p:nvSpPr>
        <p:spPr/>
        <p:txBody>
          <a:bodyPr/>
          <a:lstStyle>
            <a:lvl1pPr>
              <a:defRPr/>
            </a:lvl1pPr>
          </a:lstStyle>
          <a:p>
            <a:pPr>
              <a:defRPr/>
            </a:pPr>
            <a:endParaRPr lang="tr-TR">
              <a:solidFill>
                <a:srgbClr val="073E87"/>
              </a:solidFill>
            </a:endParaRPr>
          </a:p>
        </p:txBody>
      </p:sp>
      <p:sp>
        <p:nvSpPr>
          <p:cNvPr id="13" name="Slide Number Placeholder 5"/>
          <p:cNvSpPr>
            <a:spLocks noGrp="1"/>
          </p:cNvSpPr>
          <p:nvPr>
            <p:ph type="sldNum" sz="quarter" idx="12"/>
          </p:nvPr>
        </p:nvSpPr>
        <p:spPr/>
        <p:txBody>
          <a:bodyPr/>
          <a:lstStyle>
            <a:lvl1pPr>
              <a:defRPr/>
            </a:lvl1pPr>
          </a:lstStyle>
          <a:p>
            <a:pPr>
              <a:defRPr/>
            </a:pPr>
            <a:fld id="{930F3376-589A-4170-BE94-764D15D803A5}" type="slidenum">
              <a:rPr lang="tr-TR" altLang="tr-TR">
                <a:solidFill>
                  <a:srgbClr val="073E87"/>
                </a:solidFill>
              </a:rPr>
              <a:pPr>
                <a:defRPr/>
              </a:pPr>
              <a:t>‹#›</a:t>
            </a:fld>
            <a:endParaRPr lang="tr-TR" altLang="tr-TR">
              <a:solidFill>
                <a:srgbClr val="073E87"/>
              </a:solidFill>
            </a:endParaRPr>
          </a:p>
        </p:txBody>
      </p:sp>
    </p:spTree>
    <p:extLst>
      <p:ext uri="{BB962C8B-B14F-4D97-AF65-F5344CB8AC3E}">
        <p14:creationId xmlns:p14="http://schemas.microsoft.com/office/powerpoint/2010/main" val="1261065396"/>
      </p:ext>
    </p:extLst>
  </p:cSld>
  <p:clrMapOvr>
    <a:masterClrMapping/>
  </p:clrMapOvr>
  <p:transition spd="slow"/>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cSld name="2_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259632" y="338138"/>
            <a:ext cx="5904656" cy="1252537"/>
          </a:xfrm>
          <a:solidFill>
            <a:schemeClr val="bg1"/>
          </a:solidFill>
        </p:spPr>
        <p:txBody>
          <a:bodyPr/>
          <a:lstStyle>
            <a:lvl1pPr>
              <a:defRPr sz="2800" baseline="0">
                <a:solidFill>
                  <a:srgbClr val="FF0000"/>
                </a:solidFill>
              </a:defRPr>
            </a:lvl1pPr>
          </a:lstStyle>
          <a:p>
            <a:r>
              <a:rPr lang="tr-TR" smtClean="0"/>
              <a:t>Asıl başlık stili için tıklatın</a:t>
            </a:r>
            <a:endParaRPr lang="tr-TR" dirty="0"/>
          </a:p>
        </p:txBody>
      </p:sp>
      <p:sp>
        <p:nvSpPr>
          <p:cNvPr id="3" name="Rectangle 6"/>
          <p:cNvSpPr>
            <a:spLocks noGrp="1" noChangeArrowheads="1"/>
          </p:cNvSpPr>
          <p:nvPr>
            <p:ph type="sldNum" sz="quarter" idx="10"/>
          </p:nvPr>
        </p:nvSpPr>
        <p:spPr/>
        <p:txBody>
          <a:bodyPr/>
          <a:lstStyle>
            <a:lvl1pPr>
              <a:defRPr/>
            </a:lvl1pPr>
          </a:lstStyle>
          <a:p>
            <a:pPr>
              <a:defRPr/>
            </a:pPr>
            <a:fld id="{E5218A5C-11DD-402C-8BDC-8C8FB0EE89F6}" type="slidenum">
              <a:rPr lang="tr-TR" altLang="tr-TR">
                <a:solidFill>
                  <a:srgbClr val="073E87"/>
                </a:solidFill>
              </a:rPr>
              <a:pPr>
                <a:defRPr/>
              </a:pPr>
              <a:t>‹#›</a:t>
            </a:fld>
            <a:endParaRPr lang="tr-TR" altLang="tr-TR">
              <a:solidFill>
                <a:srgbClr val="073E87"/>
              </a:solidFill>
            </a:endParaRPr>
          </a:p>
        </p:txBody>
      </p:sp>
      <p:sp>
        <p:nvSpPr>
          <p:cNvPr id="4" name="Rectangle 4"/>
          <p:cNvSpPr>
            <a:spLocks noGrp="1" noChangeArrowheads="1"/>
          </p:cNvSpPr>
          <p:nvPr>
            <p:ph type="dt" sz="half" idx="11"/>
          </p:nvPr>
        </p:nvSpPr>
        <p:spPr/>
        <p:txBody>
          <a:bodyPr/>
          <a:lstStyle>
            <a:lvl1pPr>
              <a:defRPr/>
            </a:lvl1pPr>
          </a:lstStyle>
          <a:p>
            <a:pPr>
              <a:defRPr/>
            </a:pPr>
            <a:fld id="{F35E5CC8-7EFB-4BE1-842B-5B35645953EC}" type="datetime1">
              <a:rPr lang="tr-TR">
                <a:solidFill>
                  <a:srgbClr val="073E87"/>
                </a:solidFill>
              </a:rPr>
              <a:pPr>
                <a:defRPr/>
              </a:pPr>
              <a:t>13.11.2014</a:t>
            </a:fld>
            <a:endParaRPr lang="tr-TR">
              <a:solidFill>
                <a:srgbClr val="073E87"/>
              </a:solidFill>
            </a:endParaRPr>
          </a:p>
        </p:txBody>
      </p:sp>
    </p:spTree>
    <p:extLst>
      <p:ext uri="{BB962C8B-B14F-4D97-AF65-F5344CB8AC3E}">
        <p14:creationId xmlns:p14="http://schemas.microsoft.com/office/powerpoint/2010/main" val="195781252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şlıklı İçeri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jpe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2.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0.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221"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22" r:id="rId11"/>
    <p:sldLayoutId id="2147484232" r:id="rId12"/>
    <p:sldLayoutId id="2147484233" r:id="rId13"/>
    <p:sldLayoutId id="2147484234" r:id="rId14"/>
    <p:sldLayoutId id="2147484235" r:id="rId15"/>
    <p:sldLayoutId id="2147484236" r:id="rId16"/>
    <p:sldLayoutId id="2147484237" r:id="rId17"/>
    <p:sldLayoutId id="2147484238" r:id="rId18"/>
    <p:sldLayoutId id="2147484239" r:id="rId19"/>
    <p:sldLayoutId id="2147484240" r:id="rId20"/>
    <p:sldLayoutId id="2147484241" r:id="rId21"/>
    <p:sldLayoutId id="2147484242" r:id="rId22"/>
    <p:sldLayoutId id="2147484243" r:id="rId23"/>
    <p:sldLayoutId id="2147484244" r:id="rId24"/>
    <p:sldLayoutId id="2147484245" r:id="rId25"/>
    <p:sldLayoutId id="2147484246" r:id="rId26"/>
    <p:sldLayoutId id="2147484247" r:id="rId27"/>
    <p:sldLayoutId id="2147484248" r:id="rId28"/>
    <p:sldLayoutId id="2147484249" r:id="rId29"/>
    <p:sldLayoutId id="2147484250" r:id="rId30"/>
    <p:sldLayoutId id="2147484251" r:id="rId31"/>
    <p:sldLayoutId id="2147484252" r:id="rId32"/>
    <p:sldLayoutId id="2147484253" r:id="rId33"/>
    <p:sldLayoutId id="2147484254" r:id="rId34"/>
    <p:sldLayoutId id="2147484255" r:id="rId35"/>
    <p:sldLayoutId id="2147484256" r:id="rId36"/>
    <p:sldLayoutId id="2147484257" r:id="rId37"/>
    <p:sldLayoutId id="2147484258" r:id="rId38"/>
    <p:sldLayoutId id="2147484259" r:id="rId39"/>
    <p:sldLayoutId id="2147484260" r:id="rId40"/>
    <p:sldLayoutId id="2147484261" r:id="rId41"/>
    <p:sldLayoutId id="2147484262" r:id="rId42"/>
    <p:sldLayoutId id="2147484263" r:id="rId43"/>
    <p:sldLayoutId id="2147484264" r:id="rId44"/>
    <p:sldLayoutId id="2147484265" r:id="rId45"/>
    <p:sldLayoutId id="2147484266" r:id="rId46"/>
    <p:sldLayoutId id="2147484267" r:id="rId47"/>
    <p:sldLayoutId id="2147484268" r:id="rId48"/>
    <p:sldLayoutId id="2147484269" r:id="rId49"/>
    <p:sldLayoutId id="2147484270" r:id="rId50"/>
    <p:sldLayoutId id="2147484271" r:id="rId51"/>
    <p:sldLayoutId id="2147484272" r:id="rId52"/>
    <p:sldLayoutId id="2147484273" r:id="rId53"/>
    <p:sldLayoutId id="2147484274" r:id="rId54"/>
    <p:sldLayoutId id="2147484275" r:id="rId55"/>
    <p:sldLayoutId id="2147484276" r:id="rId56"/>
    <p:sldLayoutId id="2147484277" r:id="rId57"/>
    <p:sldLayoutId id="2147484278" r:id="rId58"/>
    <p:sldLayoutId id="2147484279" r:id="rId59"/>
    <p:sldLayoutId id="2147484280" r:id="rId60"/>
    <p:sldLayoutId id="2147484281" r:id="rId61"/>
    <p:sldLayoutId id="2147484282" r:id="rId6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solidFill>
                <a:prstClr val="white"/>
              </a:solidFill>
            </a:endParaRPr>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5" name="Freeform 14"/>
            <p:cNvSpPr>
              <a:spLocks/>
            </p:cNvSpPr>
            <p:nvPr/>
          </p:nvSpPr>
          <p:spPr bwMode="hidden">
            <a:xfrm>
              <a:off x="4810006" y="4499677"/>
              <a:ext cx="4295986" cy="1016152"/>
            </a:xfrm>
            <a:custGeom>
              <a:avLst/>
              <a:gdLst>
                <a:gd name="T0" fmla="*/ 2147483646 w 2706"/>
                <a:gd name="T1" fmla="*/ 0 h 640"/>
                <a:gd name="T2" fmla="*/ 2147483646 w 2706"/>
                <a:gd name="T3" fmla="*/ 0 h 640"/>
                <a:gd name="T4" fmla="*/ 2147483646 w 2706"/>
                <a:gd name="T5" fmla="*/ 2147483646 h 640"/>
                <a:gd name="T6" fmla="*/ 2147483646 w 2706"/>
                <a:gd name="T7" fmla="*/ 2147483646 h 640"/>
                <a:gd name="T8" fmla="*/ 2147483646 w 2706"/>
                <a:gd name="T9" fmla="*/ 2147483646 h 640"/>
                <a:gd name="T10" fmla="*/ 2147483646 w 2706"/>
                <a:gd name="T11" fmla="*/ 2147483646 h 640"/>
                <a:gd name="T12" fmla="*/ 2147483646 w 2706"/>
                <a:gd name="T13" fmla="*/ 2147483646 h 640"/>
                <a:gd name="T14" fmla="*/ 2147483646 w 2706"/>
                <a:gd name="T15" fmla="*/ 2147483646 h 640"/>
                <a:gd name="T16" fmla="*/ 2147483646 w 2706"/>
                <a:gd name="T17" fmla="*/ 2147483646 h 640"/>
                <a:gd name="T18" fmla="*/ 2147483646 w 2706"/>
                <a:gd name="T19" fmla="*/ 2147483646 h 640"/>
                <a:gd name="T20" fmla="*/ 2147483646 w 2706"/>
                <a:gd name="T21" fmla="*/ 2147483646 h 640"/>
                <a:gd name="T22" fmla="*/ 2147483646 w 2706"/>
                <a:gd name="T23" fmla="*/ 2147483646 h 640"/>
                <a:gd name="T24" fmla="*/ 2147483646 w 2706"/>
                <a:gd name="T25" fmla="*/ 2147483646 h 640"/>
                <a:gd name="T26" fmla="*/ 2147483646 w 2706"/>
                <a:gd name="T27" fmla="*/ 2147483646 h 640"/>
                <a:gd name="T28" fmla="*/ 2147483646 w 2706"/>
                <a:gd name="T29" fmla="*/ 2147483646 h 640"/>
                <a:gd name="T30" fmla="*/ 2147483646 w 2706"/>
                <a:gd name="T31" fmla="*/ 2147483646 h 640"/>
                <a:gd name="T32" fmla="*/ 2147483646 w 2706"/>
                <a:gd name="T33" fmla="*/ 2147483646 h 640"/>
                <a:gd name="T34" fmla="*/ 2147483646 w 2706"/>
                <a:gd name="T35" fmla="*/ 2147483646 h 640"/>
                <a:gd name="T36" fmla="*/ 0 w 2706"/>
                <a:gd name="T37" fmla="*/ 2147483646 h 640"/>
                <a:gd name="T38" fmla="*/ 0 w 2706"/>
                <a:gd name="T39" fmla="*/ 2147483646 h 640"/>
                <a:gd name="T40" fmla="*/ 2147483646 w 2706"/>
                <a:gd name="T41" fmla="*/ 2147483646 h 640"/>
                <a:gd name="T42" fmla="*/ 2147483646 w 2706"/>
                <a:gd name="T43" fmla="*/ 2147483646 h 640"/>
                <a:gd name="T44" fmla="*/ 2147483646 w 2706"/>
                <a:gd name="T45" fmla="*/ 2147483646 h 640"/>
                <a:gd name="T46" fmla="*/ 2147483646 w 2706"/>
                <a:gd name="T47" fmla="*/ 2147483646 h 640"/>
                <a:gd name="T48" fmla="*/ 2147483646 w 2706"/>
                <a:gd name="T49" fmla="*/ 2147483646 h 640"/>
                <a:gd name="T50" fmla="*/ 2147483646 w 2706"/>
                <a:gd name="T51" fmla="*/ 2147483646 h 640"/>
                <a:gd name="T52" fmla="*/ 2147483646 w 2706"/>
                <a:gd name="T53" fmla="*/ 2147483646 h 640"/>
                <a:gd name="T54" fmla="*/ 2147483646 w 2706"/>
                <a:gd name="T55" fmla="*/ 2147483646 h 640"/>
                <a:gd name="T56" fmla="*/ 2147483646 w 2706"/>
                <a:gd name="T57" fmla="*/ 2147483646 h 640"/>
                <a:gd name="T58" fmla="*/ 2147483646 w 2706"/>
                <a:gd name="T59" fmla="*/ 2147483646 h 640"/>
                <a:gd name="T60" fmla="*/ 2147483646 w 2706"/>
                <a:gd name="T61" fmla="*/ 2147483646 h 640"/>
                <a:gd name="T62" fmla="*/ 2147483646 w 2706"/>
                <a:gd name="T63" fmla="*/ 2147483646 h 640"/>
                <a:gd name="T64" fmla="*/ 2147483646 w 2706"/>
                <a:gd name="T65" fmla="*/ 2147483646 h 640"/>
                <a:gd name="T66" fmla="*/ 2147483646 w 2706"/>
                <a:gd name="T67" fmla="*/ 2147483646 h 640"/>
                <a:gd name="T68" fmla="*/ 2147483646 w 2706"/>
                <a:gd name="T69" fmla="*/ 2147483646 h 640"/>
                <a:gd name="T70" fmla="*/ 2147483646 w 2706"/>
                <a:gd name="T71" fmla="*/ 2147483646 h 640"/>
                <a:gd name="T72" fmla="*/ 2147483646 w 2706"/>
                <a:gd name="T73" fmla="*/ 2147483646 h 640"/>
                <a:gd name="T74" fmla="*/ 2147483646 w 2706"/>
                <a:gd name="T75" fmla="*/ 2147483646 h 640"/>
                <a:gd name="T76" fmla="*/ 2147483646 w 2706"/>
                <a:gd name="T77" fmla="*/ 2147483646 h 640"/>
                <a:gd name="T78" fmla="*/ 2147483646 w 2706"/>
                <a:gd name="T79" fmla="*/ 2147483646 h 640"/>
                <a:gd name="T80" fmla="*/ 2147483646 w 2706"/>
                <a:gd name="T81" fmla="*/ 2147483646 h 640"/>
                <a:gd name="T82" fmla="*/ 2147483646 w 2706"/>
                <a:gd name="T83" fmla="*/ 2147483646 h 640"/>
                <a:gd name="T84" fmla="*/ 2147483646 w 2706"/>
                <a:gd name="T85" fmla="*/ 2147483646 h 640"/>
                <a:gd name="T86" fmla="*/ 2147483646 w 2706"/>
                <a:gd name="T87" fmla="*/ 2147483646 h 640"/>
                <a:gd name="T88" fmla="*/ 2147483646 w 2706"/>
                <a:gd name="T89" fmla="*/ 2147483646 h 640"/>
                <a:gd name="T90" fmla="*/ 2147483646 w 2706"/>
                <a:gd name="T91" fmla="*/ 2147483646 h 640"/>
                <a:gd name="T92" fmla="*/ 2147483646 w 2706"/>
                <a:gd name="T93" fmla="*/ 2147483646 h 640"/>
                <a:gd name="T94" fmla="*/ 2147483646 w 2706"/>
                <a:gd name="T95" fmla="*/ 2147483646 h 640"/>
                <a:gd name="T96" fmla="*/ 2147483646 w 2706"/>
                <a:gd name="T97" fmla="*/ 2147483646 h 640"/>
                <a:gd name="T98" fmla="*/ 2147483646 w 2706"/>
                <a:gd name="T99" fmla="*/ 2147483646 h 640"/>
                <a:gd name="T100" fmla="*/ 2147483646 w 2706"/>
                <a:gd name="T101" fmla="*/ 2147483646 h 640"/>
                <a:gd name="T102" fmla="*/ 2147483646 w 2706"/>
                <a:gd name="T103" fmla="*/ 2147483646 h 640"/>
                <a:gd name="T104" fmla="*/ 2147483646 w 2706"/>
                <a:gd name="T105" fmla="*/ 2147483646 h 640"/>
                <a:gd name="T106" fmla="*/ 2147483646 w 2706"/>
                <a:gd name="T107" fmla="*/ 0 h 640"/>
                <a:gd name="T108" fmla="*/ 2147483646 w 2706"/>
                <a:gd name="T109" fmla="*/ 0 h 640"/>
                <a:gd name="T110" fmla="*/ 2147483646 w 2706"/>
                <a:gd name="T111" fmla="*/ 0 h 640"/>
                <a:gd name="T112" fmla="*/ 2147483646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1036" name="Freeform 18"/>
            <p:cNvSpPr>
              <a:spLocks/>
            </p:cNvSpPr>
            <p:nvPr/>
          </p:nvSpPr>
          <p:spPr bwMode="hidden">
            <a:xfrm>
              <a:off x="-308667" y="4319028"/>
              <a:ext cx="8279020" cy="1208091"/>
            </a:xfrm>
            <a:custGeom>
              <a:avLst/>
              <a:gdLst>
                <a:gd name="T0" fmla="*/ 2147483646 w 5216"/>
                <a:gd name="T1" fmla="*/ 2147483646 h 762"/>
                <a:gd name="T2" fmla="*/ 2147483646 w 5216"/>
                <a:gd name="T3" fmla="*/ 2147483646 h 762"/>
                <a:gd name="T4" fmla="*/ 2147483646 w 5216"/>
                <a:gd name="T5" fmla="*/ 2147483646 h 762"/>
                <a:gd name="T6" fmla="*/ 2147483646 w 5216"/>
                <a:gd name="T7" fmla="*/ 2147483646 h 762"/>
                <a:gd name="T8" fmla="*/ 2147483646 w 5216"/>
                <a:gd name="T9" fmla="*/ 2147483646 h 762"/>
                <a:gd name="T10" fmla="*/ 2147483646 w 5216"/>
                <a:gd name="T11" fmla="*/ 2147483646 h 762"/>
                <a:gd name="T12" fmla="*/ 2147483646 w 5216"/>
                <a:gd name="T13" fmla="*/ 2147483646 h 762"/>
                <a:gd name="T14" fmla="*/ 2147483646 w 5216"/>
                <a:gd name="T15" fmla="*/ 2147483646 h 762"/>
                <a:gd name="T16" fmla="*/ 2147483646 w 5216"/>
                <a:gd name="T17" fmla="*/ 2147483646 h 762"/>
                <a:gd name="T18" fmla="*/ 2147483646 w 5216"/>
                <a:gd name="T19" fmla="*/ 2147483646 h 762"/>
                <a:gd name="T20" fmla="*/ 2147483646 w 5216"/>
                <a:gd name="T21" fmla="*/ 2147483646 h 762"/>
                <a:gd name="T22" fmla="*/ 2147483646 w 5216"/>
                <a:gd name="T23" fmla="*/ 2147483646 h 762"/>
                <a:gd name="T24" fmla="*/ 2147483646 w 5216"/>
                <a:gd name="T25" fmla="*/ 2147483646 h 762"/>
                <a:gd name="T26" fmla="*/ 2147483646 w 5216"/>
                <a:gd name="T27" fmla="*/ 0 h 762"/>
                <a:gd name="T28" fmla="*/ 2147483646 w 5216"/>
                <a:gd name="T29" fmla="*/ 2147483646 h 762"/>
                <a:gd name="T30" fmla="*/ 2147483646 w 5216"/>
                <a:gd name="T31" fmla="*/ 2147483646 h 762"/>
                <a:gd name="T32" fmla="*/ 0 w 5216"/>
                <a:gd name="T33" fmla="*/ 2147483646 h 762"/>
                <a:gd name="T34" fmla="*/ 2147483646 w 5216"/>
                <a:gd name="T35" fmla="*/ 2147483646 h 762"/>
                <a:gd name="T36" fmla="*/ 2147483646 w 5216"/>
                <a:gd name="T37" fmla="*/ 2147483646 h 762"/>
                <a:gd name="T38" fmla="*/ 2147483646 w 5216"/>
                <a:gd name="T39" fmla="*/ 2147483646 h 762"/>
                <a:gd name="T40" fmla="*/ 2147483646 w 5216"/>
                <a:gd name="T41" fmla="*/ 2147483646 h 762"/>
                <a:gd name="T42" fmla="*/ 2147483646 w 5216"/>
                <a:gd name="T43" fmla="*/ 2147483646 h 762"/>
                <a:gd name="T44" fmla="*/ 2147483646 w 5216"/>
                <a:gd name="T45" fmla="*/ 2147483646 h 762"/>
                <a:gd name="T46" fmla="*/ 2147483646 w 5216"/>
                <a:gd name="T47" fmla="*/ 2147483646 h 762"/>
                <a:gd name="T48" fmla="*/ 2147483646 w 5216"/>
                <a:gd name="T49" fmla="*/ 2147483646 h 762"/>
                <a:gd name="T50" fmla="*/ 2147483646 w 5216"/>
                <a:gd name="T51" fmla="*/ 2147483646 h 762"/>
                <a:gd name="T52" fmla="*/ 2147483646 w 5216"/>
                <a:gd name="T53" fmla="*/ 2147483646 h 762"/>
                <a:gd name="T54" fmla="*/ 2147483646 w 5216"/>
                <a:gd name="T55" fmla="*/ 2147483646 h 762"/>
                <a:gd name="T56" fmla="*/ 2147483646 w 5216"/>
                <a:gd name="T57" fmla="*/ 2147483646 h 762"/>
                <a:gd name="T58" fmla="*/ 2147483646 w 5216"/>
                <a:gd name="T59" fmla="*/ 2147483646 h 762"/>
                <a:gd name="T60" fmla="*/ 2147483646 w 5216"/>
                <a:gd name="T61" fmla="*/ 2147483646 h 762"/>
                <a:gd name="T62" fmla="*/ 2147483646 w 5216"/>
                <a:gd name="T63" fmla="*/ 2147483646 h 762"/>
                <a:gd name="T64" fmla="*/ 2147483646 w 5216"/>
                <a:gd name="T65" fmla="*/ 2147483646 h 762"/>
                <a:gd name="T66" fmla="*/ 2147483646 w 5216"/>
                <a:gd name="T67" fmla="*/ 2147483646 h 762"/>
                <a:gd name="T68" fmla="*/ 2147483646 w 5216"/>
                <a:gd name="T69" fmla="*/ 2147483646 h 762"/>
                <a:gd name="T70" fmla="*/ 2147483646 w 5216"/>
                <a:gd name="T71" fmla="*/ 2147483646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1037" name="Freeform 22"/>
            <p:cNvSpPr>
              <a:spLocks/>
            </p:cNvSpPr>
            <p:nvPr/>
          </p:nvSpPr>
          <p:spPr bwMode="hidden">
            <a:xfrm>
              <a:off x="4286" y="4334834"/>
              <a:ext cx="8165219" cy="1101960"/>
            </a:xfrm>
            <a:custGeom>
              <a:avLst/>
              <a:gdLst>
                <a:gd name="T0" fmla="*/ 0 w 5144"/>
                <a:gd name="T1" fmla="*/ 2147483646 h 694"/>
                <a:gd name="T2" fmla="*/ 0 w 5144"/>
                <a:gd name="T3" fmla="*/ 2147483646 h 694"/>
                <a:gd name="T4" fmla="*/ 2147483646 w 5144"/>
                <a:gd name="T5" fmla="*/ 2147483646 h 694"/>
                <a:gd name="T6" fmla="*/ 2147483646 w 5144"/>
                <a:gd name="T7" fmla="*/ 2147483646 h 694"/>
                <a:gd name="T8" fmla="*/ 2147483646 w 5144"/>
                <a:gd name="T9" fmla="*/ 2147483646 h 694"/>
                <a:gd name="T10" fmla="*/ 2147483646 w 5144"/>
                <a:gd name="T11" fmla="*/ 2147483646 h 694"/>
                <a:gd name="T12" fmla="*/ 2147483646 w 5144"/>
                <a:gd name="T13" fmla="*/ 2147483646 h 694"/>
                <a:gd name="T14" fmla="*/ 2147483646 w 5144"/>
                <a:gd name="T15" fmla="*/ 2147483646 h 694"/>
                <a:gd name="T16" fmla="*/ 2147483646 w 5144"/>
                <a:gd name="T17" fmla="*/ 2147483646 h 694"/>
                <a:gd name="T18" fmla="*/ 2147483646 w 5144"/>
                <a:gd name="T19" fmla="*/ 2147483646 h 694"/>
                <a:gd name="T20" fmla="*/ 2147483646 w 5144"/>
                <a:gd name="T21" fmla="*/ 2147483646 h 694"/>
                <a:gd name="T22" fmla="*/ 2147483646 w 5144"/>
                <a:gd name="T23" fmla="*/ 2147483646 h 694"/>
                <a:gd name="T24" fmla="*/ 2147483646 w 5144"/>
                <a:gd name="T25" fmla="*/ 0 h 694"/>
                <a:gd name="T26" fmla="*/ 2147483646 w 5144"/>
                <a:gd name="T27" fmla="*/ 2147483646 h 694"/>
                <a:gd name="T28" fmla="*/ 2147483646 w 5144"/>
                <a:gd name="T29" fmla="*/ 2147483646 h 694"/>
                <a:gd name="T30" fmla="*/ 2147483646 w 5144"/>
                <a:gd name="T31" fmla="*/ 2147483646 h 694"/>
                <a:gd name="T32" fmla="*/ 2147483646 w 5144"/>
                <a:gd name="T33" fmla="*/ 2147483646 h 694"/>
                <a:gd name="T34" fmla="*/ 2147483646 w 5144"/>
                <a:gd name="T35" fmla="*/ 2147483646 h 694"/>
                <a:gd name="T36" fmla="*/ 2147483646 w 5144"/>
                <a:gd name="T37" fmla="*/ 2147483646 h 694"/>
                <a:gd name="T38" fmla="*/ 2147483646 w 5144"/>
                <a:gd name="T39" fmla="*/ 2147483646 h 694"/>
                <a:gd name="T40" fmla="*/ 2147483646 w 5144"/>
                <a:gd name="T41" fmla="*/ 2147483646 h 694"/>
                <a:gd name="T42" fmla="*/ 2147483646 w 5144"/>
                <a:gd name="T43" fmla="*/ 2147483646 h 694"/>
                <a:gd name="T44" fmla="*/ 2147483646 w 5144"/>
                <a:gd name="T45" fmla="*/ 2147483646 h 694"/>
                <a:gd name="T46" fmla="*/ 2147483646 w 5144"/>
                <a:gd name="T47" fmla="*/ 2147483646 h 694"/>
                <a:gd name="T48" fmla="*/ 2147483646 w 5144"/>
                <a:gd name="T49" fmla="*/ 2147483646 h 694"/>
                <a:gd name="T50" fmla="*/ 2147483646 w 5144"/>
                <a:gd name="T51" fmla="*/ 2147483646 h 694"/>
                <a:gd name="T52" fmla="*/ 2147483646 w 5144"/>
                <a:gd name="T53" fmla="*/ 2147483646 h 694"/>
                <a:gd name="T54" fmla="*/ 2147483646 w 5144"/>
                <a:gd name="T55" fmla="*/ 2147483646 h 694"/>
                <a:gd name="T56" fmla="*/ 2147483646 w 5144"/>
                <a:gd name="T57" fmla="*/ 2147483646 h 694"/>
                <a:gd name="T58" fmla="*/ 2147483646 w 5144"/>
                <a:gd name="T59" fmla="*/ 2147483646 h 694"/>
                <a:gd name="T60" fmla="*/ 2147483646 w 5144"/>
                <a:gd name="T61" fmla="*/ 2147483646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p:nvSpPr>
            <p:cNvPr id="1038" name="Freeform 26"/>
            <p:cNvSpPr>
              <a:spLocks/>
            </p:cNvSpPr>
            <p:nvPr/>
          </p:nvSpPr>
          <p:spPr bwMode="hidden">
            <a:xfrm>
              <a:off x="4155651" y="4316769"/>
              <a:ext cx="4940859" cy="925827"/>
            </a:xfrm>
            <a:custGeom>
              <a:avLst/>
              <a:gdLst>
                <a:gd name="T0" fmla="*/ 0 w 3112"/>
                <a:gd name="T1" fmla="*/ 2147483646 h 584"/>
                <a:gd name="T2" fmla="*/ 0 w 3112"/>
                <a:gd name="T3" fmla="*/ 2147483646 h 584"/>
                <a:gd name="T4" fmla="*/ 2147483646 w 3112"/>
                <a:gd name="T5" fmla="*/ 2147483646 h 584"/>
                <a:gd name="T6" fmla="*/ 2147483646 w 3112"/>
                <a:gd name="T7" fmla="*/ 2147483646 h 584"/>
                <a:gd name="T8" fmla="*/ 2147483646 w 3112"/>
                <a:gd name="T9" fmla="*/ 2147483646 h 584"/>
                <a:gd name="T10" fmla="*/ 2147483646 w 3112"/>
                <a:gd name="T11" fmla="*/ 2147483646 h 584"/>
                <a:gd name="T12" fmla="*/ 2147483646 w 3112"/>
                <a:gd name="T13" fmla="*/ 2147483646 h 584"/>
                <a:gd name="T14" fmla="*/ 2147483646 w 3112"/>
                <a:gd name="T15" fmla="*/ 2147483646 h 584"/>
                <a:gd name="T16" fmla="*/ 2147483646 w 3112"/>
                <a:gd name="T17" fmla="*/ 2147483646 h 584"/>
                <a:gd name="T18" fmla="*/ 2147483646 w 3112"/>
                <a:gd name="T19" fmla="*/ 2147483646 h 584"/>
                <a:gd name="T20" fmla="*/ 2147483646 w 3112"/>
                <a:gd name="T21" fmla="*/ 2147483646 h 584"/>
                <a:gd name="T22" fmla="*/ 2147483646 w 3112"/>
                <a:gd name="T23" fmla="*/ 2147483646 h 584"/>
                <a:gd name="T24" fmla="*/ 2147483646 w 3112"/>
                <a:gd name="T25" fmla="*/ 2147483646 h 584"/>
                <a:gd name="T26" fmla="*/ 2147483646 w 3112"/>
                <a:gd name="T27" fmla="*/ 2147483646 h 584"/>
                <a:gd name="T28" fmla="*/ 2147483646 w 3112"/>
                <a:gd name="T29" fmla="*/ 2147483646 h 584"/>
                <a:gd name="T30" fmla="*/ 2147483646 w 3112"/>
                <a:gd name="T31" fmla="*/ 2147483646 h 584"/>
                <a:gd name="T32" fmla="*/ 2147483646 w 3112"/>
                <a:gd name="T33" fmla="*/ 2147483646 h 584"/>
                <a:gd name="T34" fmla="*/ 2147483646 w 3112"/>
                <a:gd name="T35" fmla="*/ 2147483646 h 584"/>
                <a:gd name="T36" fmla="*/ 2147483646 w 3112"/>
                <a:gd name="T37" fmla="*/ 2147483646 h 584"/>
                <a:gd name="T38" fmla="*/ 2147483646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sp useBgFill="1">
          <p:nvSpPr>
            <p:cNvPr id="1039" name="Freeform 10"/>
            <p:cNvSpPr>
              <a:spLocks/>
            </p:cNvSpPr>
            <p:nvPr/>
          </p:nvSpPr>
          <p:spPr bwMode="hidden">
            <a:xfrm>
              <a:off x="-3905251" y="4294188"/>
              <a:ext cx="13027839" cy="1892300"/>
            </a:xfrm>
            <a:custGeom>
              <a:avLst/>
              <a:gdLst>
                <a:gd name="T0" fmla="*/ 2147483646 w 8196"/>
                <a:gd name="T1" fmla="*/ 2147483646 h 1192"/>
                <a:gd name="T2" fmla="*/ 2147483646 w 8196"/>
                <a:gd name="T3" fmla="*/ 2147483646 h 1192"/>
                <a:gd name="T4" fmla="*/ 2147483646 w 8196"/>
                <a:gd name="T5" fmla="*/ 2147483646 h 1192"/>
                <a:gd name="T6" fmla="*/ 2147483646 w 8196"/>
                <a:gd name="T7" fmla="*/ 2147483646 h 1192"/>
                <a:gd name="T8" fmla="*/ 2147483646 w 8196"/>
                <a:gd name="T9" fmla="*/ 2147483646 h 1192"/>
                <a:gd name="T10" fmla="*/ 2147483646 w 8196"/>
                <a:gd name="T11" fmla="*/ 2147483646 h 1192"/>
                <a:gd name="T12" fmla="*/ 2147483646 w 8196"/>
                <a:gd name="T13" fmla="*/ 2147483646 h 1192"/>
                <a:gd name="T14" fmla="*/ 2147483646 w 8196"/>
                <a:gd name="T15" fmla="*/ 2147483646 h 1192"/>
                <a:gd name="T16" fmla="*/ 2147483646 w 8196"/>
                <a:gd name="T17" fmla="*/ 2147483646 h 1192"/>
                <a:gd name="T18" fmla="*/ 2147483646 w 8196"/>
                <a:gd name="T19" fmla="*/ 2147483646 h 1192"/>
                <a:gd name="T20" fmla="*/ 2147483646 w 8196"/>
                <a:gd name="T21" fmla="*/ 2147483646 h 1192"/>
                <a:gd name="T22" fmla="*/ 2147483646 w 8196"/>
                <a:gd name="T23" fmla="*/ 2147483646 h 1192"/>
                <a:gd name="T24" fmla="*/ 2147483646 w 8196"/>
                <a:gd name="T25" fmla="*/ 2147483646 h 1192"/>
                <a:gd name="T26" fmla="*/ 2147483646 w 8196"/>
                <a:gd name="T27" fmla="*/ 2147483646 h 1192"/>
                <a:gd name="T28" fmla="*/ 2147483646 w 8196"/>
                <a:gd name="T29" fmla="*/ 2147483646 h 1192"/>
                <a:gd name="T30" fmla="*/ 2147483646 w 8196"/>
                <a:gd name="T31" fmla="*/ 2147483646 h 1192"/>
                <a:gd name="T32" fmla="*/ 2147483646 w 8196"/>
                <a:gd name="T33" fmla="*/ 2147483646 h 1192"/>
                <a:gd name="T34" fmla="*/ 2147483646 w 8196"/>
                <a:gd name="T35" fmla="*/ 2147483646 h 1192"/>
                <a:gd name="T36" fmla="*/ 2147483646 w 8196"/>
                <a:gd name="T37" fmla="*/ 2147483646 h 1192"/>
                <a:gd name="T38" fmla="*/ 2147483646 w 8196"/>
                <a:gd name="T39" fmla="*/ 2147483646 h 1192"/>
                <a:gd name="T40" fmla="*/ 2147483646 w 8196"/>
                <a:gd name="T41" fmla="*/ 2147483646 h 1192"/>
                <a:gd name="T42" fmla="*/ 2147483646 w 8196"/>
                <a:gd name="T43" fmla="*/ 2147483646 h 1192"/>
                <a:gd name="T44" fmla="*/ 2147483646 w 8196"/>
                <a:gd name="T45" fmla="*/ 0 h 1192"/>
                <a:gd name="T46" fmla="*/ 2147483646 w 8196"/>
                <a:gd name="T47" fmla="*/ 2147483646 h 1192"/>
                <a:gd name="T48" fmla="*/ 2147483646 w 8196"/>
                <a:gd name="T49" fmla="*/ 2147483646 h 1192"/>
                <a:gd name="T50" fmla="*/ 2147483646 w 8196"/>
                <a:gd name="T51" fmla="*/ 2147483646 h 1192"/>
                <a:gd name="T52" fmla="*/ 2147483646 w 8196"/>
                <a:gd name="T53" fmla="*/ 2147483646 h 1192"/>
                <a:gd name="T54" fmla="*/ 2147483646 w 8196"/>
                <a:gd name="T55" fmla="*/ 2147483646 h 1192"/>
                <a:gd name="T56" fmla="*/ 2147483646 w 8196"/>
                <a:gd name="T57" fmla="*/ 2147483646 h 1192"/>
                <a:gd name="T58" fmla="*/ 2147483646 w 8196"/>
                <a:gd name="T59" fmla="*/ 2147483646 h 1192"/>
                <a:gd name="T60" fmla="*/ 2147483646 w 8196"/>
                <a:gd name="T61" fmla="*/ 2147483646 h 1192"/>
                <a:gd name="T62" fmla="*/ 0 w 8196"/>
                <a:gd name="T63" fmla="*/ 2147483646 h 1192"/>
                <a:gd name="T64" fmla="*/ 2147483646 w 8196"/>
                <a:gd name="T65" fmla="*/ 2147483646 h 1192"/>
                <a:gd name="T66" fmla="*/ 2147483646 w 8196"/>
                <a:gd name="T67" fmla="*/ 2147483646 h 1192"/>
                <a:gd name="T68" fmla="*/ 2147483646 w 8196"/>
                <a:gd name="T69" fmla="*/ 2147483646 h 1192"/>
                <a:gd name="T70" fmla="*/ 2147483646 w 8196"/>
                <a:gd name="T71" fmla="*/ 2147483646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tr-TR" smtClean="0">
                <a:solidFill>
                  <a:prstClr val="black"/>
                </a:solidFill>
                <a:latin typeface="Arial" panose="020B0604020202020204" pitchFamily="34" charset="0"/>
                <a:cs typeface="Arial" panose="020B0604020202020204" pitchFamily="34" charset="0"/>
              </a:endParaRPr>
            </a:p>
          </p:txBody>
        </p:sp>
      </p:grpSp>
      <p:sp>
        <p:nvSpPr>
          <p:cNvPr id="1028" name="Title Placeholder 1"/>
          <p:cNvSpPr>
            <a:spLocks noGrp="1"/>
          </p:cNvSpPr>
          <p:nvPr>
            <p:ph type="title"/>
          </p:nvPr>
        </p:nvSpPr>
        <p:spPr bwMode="auto">
          <a:xfrm>
            <a:off x="457200" y="338138"/>
            <a:ext cx="8229600"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altLang="tr-TR" smtClean="0"/>
              <a:t>Asıl başlık stili için tıklatın</a:t>
            </a:r>
            <a:endParaRPr lang="en-US" altLang="tr-TR"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eaLnBrk="1" hangingPunct="1">
              <a:defRPr sz="1000">
                <a:solidFill>
                  <a:schemeClr val="tx2"/>
                </a:solidFill>
                <a:latin typeface="Arial" charset="0"/>
                <a:cs typeface="Arial" charset="0"/>
              </a:defRPr>
            </a:lvl1pPr>
          </a:lstStyle>
          <a:p>
            <a:pPr>
              <a:defRPr/>
            </a:pPr>
            <a:fld id="{70DBE53F-0C3C-4472-956B-47E7E794D0D6}" type="datetime1">
              <a:rPr lang="tr-TR">
                <a:solidFill>
                  <a:srgbClr val="073E87"/>
                </a:solidFill>
              </a:rPr>
              <a:pPr>
                <a:defRPr/>
              </a:pPr>
              <a:t>13.11.2014</a:t>
            </a:fld>
            <a:endParaRPr lang="tr-TR">
              <a:solidFill>
                <a:srgbClr val="073E87"/>
              </a:solidFill>
            </a:endParaRPr>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hangingPunct="1">
              <a:defRPr sz="1000">
                <a:solidFill>
                  <a:schemeClr val="tx2"/>
                </a:solidFill>
                <a:latin typeface="Arial" charset="0"/>
                <a:cs typeface="Arial" charset="0"/>
              </a:defRPr>
            </a:lvl1pPr>
          </a:lstStyle>
          <a:p>
            <a:pPr>
              <a:defRPr/>
            </a:pPr>
            <a:endParaRPr lang="tr-TR">
              <a:solidFill>
                <a:srgbClr val="073E87"/>
              </a:solidFill>
            </a:endParaRPr>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chemeClr val="tx2"/>
                </a:solidFill>
              </a:defRPr>
            </a:lvl1pPr>
          </a:lstStyle>
          <a:p>
            <a:pPr>
              <a:defRPr/>
            </a:pPr>
            <a:fld id="{E6D9B8A9-F194-4AEE-8DEC-69FCC4FB299F}" type="slidenum">
              <a:rPr lang="tr-TR" altLang="tr-TR">
                <a:solidFill>
                  <a:srgbClr val="073E87"/>
                </a:solidFill>
                <a:latin typeface="Arial" panose="020B0604020202020204" pitchFamily="34" charset="0"/>
                <a:cs typeface="Arial" panose="020B0604020202020204" pitchFamily="34" charset="0"/>
              </a:rPr>
              <a:pPr>
                <a:defRPr/>
              </a:pPr>
              <a:t>‹#›</a:t>
            </a:fld>
            <a:endParaRPr lang="tr-TR" altLang="tr-TR">
              <a:solidFill>
                <a:srgbClr val="073E87"/>
              </a:solidFill>
              <a:latin typeface="Arial" panose="020B0604020202020204" pitchFamily="34" charset="0"/>
              <a:cs typeface="Arial" panose="020B0604020202020204" pitchFamily="34" charset="0"/>
            </a:endParaRPr>
          </a:p>
        </p:txBody>
      </p:sp>
      <p:sp>
        <p:nvSpPr>
          <p:cNvPr id="1032" name="Text Placeholder 2"/>
          <p:cNvSpPr>
            <a:spLocks noGrp="1"/>
          </p:cNvSpPr>
          <p:nvPr>
            <p:ph type="body" idx="1"/>
          </p:nvPr>
        </p:nvSpPr>
        <p:spPr bwMode="auto">
          <a:xfrm>
            <a:off x="871538" y="2674938"/>
            <a:ext cx="7408862"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endParaRPr lang="en-US" altLang="tr-TR" smtClean="0"/>
          </a:p>
        </p:txBody>
      </p:sp>
      <p:sp>
        <p:nvSpPr>
          <p:cNvPr id="1033" name="Oval 114"/>
          <p:cNvSpPr>
            <a:spLocks noChangeArrowheads="1"/>
          </p:cNvSpPr>
          <p:nvPr/>
        </p:nvSpPr>
        <p:spPr bwMode="gray">
          <a:xfrm>
            <a:off x="7018338" y="4581525"/>
            <a:ext cx="1082675" cy="863600"/>
          </a:xfrm>
          <a:prstGeom prst="ellipse">
            <a:avLst/>
          </a:prstGeom>
          <a:solidFill>
            <a:srgbClr val="FFFFFF"/>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tr-TR" altLang="tr-TR" smtClean="0">
              <a:solidFill>
                <a:prstClr val="black"/>
              </a:solidFill>
            </a:endParaRPr>
          </a:p>
        </p:txBody>
      </p:sp>
      <p:pic>
        <p:nvPicPr>
          <p:cNvPr id="1034" name="Picture 14" descr="Resim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rot="-159585">
            <a:off x="7813675" y="5803900"/>
            <a:ext cx="11144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718426"/>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transition spd="slow"/>
  <p:hf hdr="0" ft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xcel_Grafi_i1.xls"/><Relationship Id="rId2" Type="http://schemas.openxmlformats.org/officeDocument/2006/relationships/slideLayout" Target="../slideLayouts/slideLayout64.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2" Type="http://schemas.openxmlformats.org/officeDocument/2006/relationships/hyperlink" Target="mailto:o.tuysuz@gtb.gov.tr" TargetMode="External"/><Relationship Id="rId1" Type="http://schemas.openxmlformats.org/officeDocument/2006/relationships/slideLayout" Target="../slideLayouts/slideLayout6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txBox="1">
            <a:spLocks/>
          </p:cNvSpPr>
          <p:nvPr/>
        </p:nvSpPr>
        <p:spPr bwMode="auto">
          <a:xfrm>
            <a:off x="611560" y="620713"/>
            <a:ext cx="6696744" cy="2447925"/>
          </a:xfrm>
          <a:prstGeom prst="rect">
            <a:avLst/>
          </a:prstGeom>
          <a:noFill/>
          <a:ln w="9525">
            <a:noFill/>
            <a:miter lim="800000"/>
            <a:headEnd/>
            <a:tailEnd/>
          </a:ln>
        </p:spPr>
        <p:txBody>
          <a:bodyPr/>
          <a:lstStyle/>
          <a:p>
            <a:pPr algn="ctr" defTabSz="457200"/>
            <a:r>
              <a:rPr lang="tr-TR" sz="2800" b="1" dirty="0">
                <a:solidFill>
                  <a:srgbClr val="0070C0"/>
                </a:solidFill>
                <a:latin typeface="Cambria" pitchFamily="18" charset="0"/>
                <a:cs typeface="Arial" charset="0"/>
              </a:rPr>
              <a:t>T.C. </a:t>
            </a:r>
          </a:p>
          <a:p>
            <a:pPr algn="ctr" defTabSz="457200"/>
            <a:r>
              <a:rPr lang="tr-TR" sz="2800" b="1" dirty="0">
                <a:solidFill>
                  <a:srgbClr val="0070C0"/>
                </a:solidFill>
                <a:latin typeface="Cambria" pitchFamily="18" charset="0"/>
                <a:cs typeface="Arial" charset="0"/>
              </a:rPr>
              <a:t>GÜMRÜK ve TİCARET BAKANLIĞI</a:t>
            </a:r>
          </a:p>
          <a:p>
            <a:pPr algn="ctr" defTabSz="457200"/>
            <a:r>
              <a:rPr lang="tr-TR" sz="2400" b="1" dirty="0" smtClean="0">
                <a:solidFill>
                  <a:srgbClr val="0070C0"/>
                </a:solidFill>
                <a:latin typeface="Myriad Pro" pitchFamily="34" charset="0"/>
              </a:rPr>
              <a:t>Tüketicinin Korunması ve Piyasa Gözetimi </a:t>
            </a:r>
          </a:p>
          <a:p>
            <a:pPr algn="ctr" defTabSz="457200"/>
            <a:r>
              <a:rPr lang="tr-TR" sz="2400" b="1" dirty="0" smtClean="0">
                <a:solidFill>
                  <a:srgbClr val="0070C0"/>
                </a:solidFill>
                <a:latin typeface="Myriad Pro" pitchFamily="34" charset="0"/>
              </a:rPr>
              <a:t>Genel Müdürlüğü</a:t>
            </a:r>
            <a:endParaRPr lang="en-US" sz="2400" b="1" dirty="0">
              <a:solidFill>
                <a:srgbClr val="0070C0"/>
              </a:solidFill>
              <a:latin typeface="Myriad Pro" pitchFamily="34" charset="0"/>
            </a:endParaRPr>
          </a:p>
        </p:txBody>
      </p:sp>
      <p:sp>
        <p:nvSpPr>
          <p:cNvPr id="55300" name="Title 1"/>
          <p:cNvSpPr txBox="1">
            <a:spLocks/>
          </p:cNvSpPr>
          <p:nvPr/>
        </p:nvSpPr>
        <p:spPr bwMode="auto">
          <a:xfrm>
            <a:off x="741764" y="2780928"/>
            <a:ext cx="7920037" cy="3456383"/>
          </a:xfrm>
          <a:prstGeom prst="rect">
            <a:avLst/>
          </a:prstGeom>
          <a:noFill/>
          <a:ln w="9525">
            <a:noFill/>
            <a:miter lim="800000"/>
            <a:headEnd/>
            <a:tailEnd/>
          </a:ln>
        </p:spPr>
        <p:txBody>
          <a:bodyPr/>
          <a:lstStyle/>
          <a:p>
            <a:pPr algn="ctr" eaLnBrk="0" hangingPunct="0"/>
            <a:r>
              <a:rPr lang="tr-TR" sz="3200" b="1" dirty="0" smtClean="0">
                <a:solidFill>
                  <a:srgbClr val="FF0000"/>
                </a:solidFill>
                <a:latin typeface="Myriad Pro" pitchFamily="34" charset="0"/>
              </a:rPr>
              <a:t>TÜBİS, Kayıtlı </a:t>
            </a:r>
            <a:r>
              <a:rPr lang="tr-TR" sz="3200" b="1" dirty="0">
                <a:solidFill>
                  <a:srgbClr val="FF0000"/>
                </a:solidFill>
                <a:latin typeface="Myriad Pro" pitchFamily="34" charset="0"/>
              </a:rPr>
              <a:t>Elektronik Posta (KEP) </a:t>
            </a:r>
            <a:r>
              <a:rPr lang="tr-TR" sz="3200" b="1" dirty="0" smtClean="0">
                <a:solidFill>
                  <a:srgbClr val="FF0000"/>
                </a:solidFill>
                <a:latin typeface="Myriad Pro" pitchFamily="34" charset="0"/>
              </a:rPr>
              <a:t>ve TÜBİS-UYAP Entegrasyonu</a:t>
            </a:r>
            <a:endParaRPr lang="tr-TR" sz="3200" b="1" dirty="0" smtClean="0">
              <a:solidFill>
                <a:srgbClr val="FF0000"/>
              </a:solidFill>
              <a:latin typeface="Myriad Pro" pitchFamily="34" charset="0"/>
            </a:endParaRPr>
          </a:p>
          <a:p>
            <a:pPr algn="ctr" eaLnBrk="0" hangingPunct="0"/>
            <a:endParaRPr lang="tr-TR" sz="4000" b="1" dirty="0" smtClean="0">
              <a:solidFill>
                <a:srgbClr val="FF0000"/>
              </a:solidFill>
              <a:latin typeface="Myriad Pro" pitchFamily="34" charset="0"/>
            </a:endParaRPr>
          </a:p>
          <a:p>
            <a:pPr algn="ctr" eaLnBrk="0" hangingPunct="0"/>
            <a:r>
              <a:rPr lang="tr-TR" sz="3200" b="1" dirty="0" smtClean="0">
                <a:solidFill>
                  <a:srgbClr val="00B050"/>
                </a:solidFill>
                <a:latin typeface="Myriad Pro" pitchFamily="34" charset="0"/>
              </a:rPr>
              <a:t>Yakup GÜZEL</a:t>
            </a:r>
          </a:p>
          <a:p>
            <a:pPr algn="ctr" eaLnBrk="0" hangingPunct="0"/>
            <a:r>
              <a:rPr lang="tr-TR" sz="3200" b="1" dirty="0" smtClean="0">
                <a:solidFill>
                  <a:srgbClr val="00B050"/>
                </a:solidFill>
                <a:latin typeface="Myriad Pro" pitchFamily="34" charset="0"/>
              </a:rPr>
              <a:t>Daire </a:t>
            </a:r>
            <a:r>
              <a:rPr lang="tr-TR" sz="3200" b="1" dirty="0" smtClean="0">
                <a:solidFill>
                  <a:srgbClr val="00B050"/>
                </a:solidFill>
                <a:latin typeface="Myriad Pro" pitchFamily="34" charset="0"/>
              </a:rPr>
              <a:t>Başkanı</a:t>
            </a:r>
          </a:p>
          <a:p>
            <a:pPr algn="ctr" eaLnBrk="0" hangingPunct="0"/>
            <a:endParaRPr lang="tr-TR" sz="3200" b="1" dirty="0">
              <a:solidFill>
                <a:srgbClr val="00B050"/>
              </a:solidFill>
              <a:latin typeface="Myriad Pro" pitchFamily="34" charset="0"/>
            </a:endParaRPr>
          </a:p>
          <a:p>
            <a:pPr algn="ctr" eaLnBrk="0" hangingPunct="0"/>
            <a:r>
              <a:rPr lang="tr-TR" sz="3200" b="1" dirty="0" smtClean="0">
                <a:solidFill>
                  <a:srgbClr val="00B050"/>
                </a:solidFill>
                <a:latin typeface="Myriad Pro" pitchFamily="34" charset="0"/>
              </a:rPr>
              <a:t>16.11.2014</a:t>
            </a:r>
            <a:endParaRPr lang="tr-TR" sz="3200" b="1" dirty="0">
              <a:solidFill>
                <a:srgbClr val="00B050"/>
              </a:solidFill>
              <a:latin typeface="Myriad Pro" pitchFamily="34" charset="0"/>
            </a:endParaRPr>
          </a:p>
        </p:txBody>
      </p:sp>
      <p:sp>
        <p:nvSpPr>
          <p:cNvPr id="5" name="Title 1"/>
          <p:cNvSpPr txBox="1">
            <a:spLocks/>
          </p:cNvSpPr>
          <p:nvPr/>
        </p:nvSpPr>
        <p:spPr bwMode="auto">
          <a:xfrm>
            <a:off x="2987824" y="5949950"/>
            <a:ext cx="3527425" cy="574675"/>
          </a:xfrm>
          <a:prstGeom prst="rect">
            <a:avLst/>
          </a:prstGeom>
          <a:noFill/>
          <a:ln w="9525">
            <a:noFill/>
            <a:miter lim="800000"/>
            <a:headEnd/>
            <a:tailEnd/>
          </a:ln>
        </p:spPr>
        <p:txBody>
          <a:bodyPr/>
          <a:lstStyle/>
          <a:p>
            <a:pPr algn="ctr" defTabSz="457200"/>
            <a:endParaRPr lang="tr-TR" sz="3200" b="1" dirty="0">
              <a:solidFill>
                <a:srgbClr val="0070C0"/>
              </a:solidFill>
              <a:latin typeface="Cambria" pitchFamily="18"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2 İçerik Yer Tutucusu"/>
          <p:cNvSpPr>
            <a:spLocks noGrp="1"/>
          </p:cNvSpPr>
          <p:nvPr>
            <p:ph idx="1"/>
          </p:nvPr>
        </p:nvSpPr>
        <p:spPr/>
        <p:txBody>
          <a:bodyPr/>
          <a:lstStyle/>
          <a:p>
            <a:pPr eaLnBrk="1" hangingPunct="1"/>
            <a:r>
              <a:rPr lang="tr-TR" altLang="tr-TR" b="1" smtClean="0"/>
              <a:t>Vatandaşlar -&gt; Normal Kullanıcı</a:t>
            </a:r>
          </a:p>
          <a:p>
            <a:pPr eaLnBrk="1" hangingPunct="1">
              <a:buFont typeface="Wingdings" panose="05000000000000000000" pitchFamily="2" charset="2"/>
              <a:buChar char="Ø"/>
            </a:pPr>
            <a:r>
              <a:rPr lang="tr-TR" altLang="tr-TR" smtClean="0"/>
              <a:t> Şikayetini sistem üzerinden yapar.</a:t>
            </a:r>
          </a:p>
          <a:p>
            <a:pPr eaLnBrk="1" hangingPunct="1">
              <a:buFont typeface="Wingdings" panose="05000000000000000000" pitchFamily="2" charset="2"/>
              <a:buChar char="Ø"/>
            </a:pPr>
            <a:r>
              <a:rPr lang="tr-TR" altLang="tr-TR" smtClean="0"/>
              <a:t> Sistem . pdf dosyası oluşturur. Oluşan pdf’in çıktısının alınıp, imzalanıp başvuru yapıldıktan sonraki 15 gün içinde ilgili hakem heyetine ulaştırılması zorunludur.</a:t>
            </a:r>
          </a:p>
          <a:p>
            <a:pPr eaLnBrk="1" hangingPunct="1">
              <a:buFont typeface="Wingdings" panose="05000000000000000000" pitchFamily="2" charset="2"/>
              <a:buChar char="Ø"/>
            </a:pPr>
            <a:r>
              <a:rPr lang="tr-TR" altLang="tr-TR" smtClean="0"/>
              <a:t> Sistem sonucunda oluşan çıktı elektronik veya mobil imza ile imzalanırsa, önceki işlemi yapmaya gerek yoktur.   </a:t>
            </a:r>
            <a:endParaRPr lang="en-US" altLang="tr-TR" smtClean="0"/>
          </a:p>
        </p:txBody>
      </p:sp>
      <p:sp>
        <p:nvSpPr>
          <p:cNvPr id="26627" name="1 Başlık"/>
          <p:cNvSpPr>
            <a:spLocks noGrp="1"/>
          </p:cNvSpPr>
          <p:nvPr>
            <p:ph type="title"/>
          </p:nvPr>
        </p:nvSpPr>
        <p:spPr/>
        <p:txBody>
          <a:bodyPr/>
          <a:lstStyle/>
          <a:p>
            <a:pPr eaLnBrk="1" hangingPunct="1"/>
            <a:r>
              <a:rPr lang="tr-TR" altLang="tr-TR" smtClean="0">
                <a:solidFill>
                  <a:srgbClr val="7B9899"/>
                </a:solidFill>
              </a:rPr>
              <a:t>Tüketici Şikayeti </a:t>
            </a:r>
            <a:endParaRPr lang="en-US" altLang="tr-TR" smtClean="0">
              <a:solidFill>
                <a:srgbClr val="7B9899"/>
              </a:solidFill>
            </a:endParaRPr>
          </a:p>
        </p:txBody>
      </p:sp>
      <p:sp>
        <p:nvSpPr>
          <p:cNvPr id="26628"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6E034888-E11D-479A-A640-592C3EB8FE0A}" type="slidenum">
              <a:rPr lang="tr-TR" altLang="tr-TR" sz="1000" smtClean="0">
                <a:solidFill>
                  <a:srgbClr val="073E87"/>
                </a:solidFill>
                <a:latin typeface="Arial" panose="020B0604020202020204" pitchFamily="34" charset="0"/>
              </a:rPr>
              <a:pPr>
                <a:spcBef>
                  <a:spcPct val="0"/>
                </a:spcBef>
                <a:buClrTx/>
                <a:buSzTx/>
                <a:buFontTx/>
                <a:buNone/>
              </a:pPr>
              <a:t>10</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116780896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2 İçerik Yer Tutucusu"/>
          <p:cNvSpPr>
            <a:spLocks noGrp="1"/>
          </p:cNvSpPr>
          <p:nvPr>
            <p:ph idx="1"/>
          </p:nvPr>
        </p:nvSpPr>
        <p:spPr/>
        <p:txBody>
          <a:bodyPr/>
          <a:lstStyle/>
          <a:p>
            <a:pPr eaLnBrk="1" hangingPunct="1"/>
            <a:r>
              <a:rPr lang="tr-TR" altLang="tr-TR" b="1" smtClean="0"/>
              <a:t>Vatandaşlar -&gt; Normal Kullanıcı</a:t>
            </a:r>
          </a:p>
          <a:p>
            <a:pPr eaLnBrk="1" hangingPunct="1">
              <a:buFont typeface="Wingdings" panose="05000000000000000000" pitchFamily="2" charset="2"/>
              <a:buChar char="Ø"/>
            </a:pPr>
            <a:r>
              <a:rPr lang="tr-TR" altLang="tr-TR" smtClean="0"/>
              <a:t> Yaptığı başvuruları görüntüleyebilir. </a:t>
            </a:r>
          </a:p>
          <a:p>
            <a:pPr eaLnBrk="1" hangingPunct="1">
              <a:buFont typeface="Wingdings" panose="05000000000000000000" pitchFamily="2" charset="2"/>
              <a:buChar char="Ø"/>
            </a:pPr>
            <a:r>
              <a:rPr lang="tr-TR" altLang="tr-TR" smtClean="0"/>
              <a:t> Hangi aşamada olduğunu takip edebilir. </a:t>
            </a:r>
          </a:p>
          <a:p>
            <a:pPr eaLnBrk="1" hangingPunct="1">
              <a:buFont typeface="Wingdings" panose="05000000000000000000" pitchFamily="2" charset="2"/>
              <a:buChar char="Ø"/>
            </a:pPr>
            <a:r>
              <a:rPr lang="tr-TR" altLang="tr-TR" smtClean="0"/>
              <a:t> Başvurusu ile ilgili bilgilendirmeler mail yoluyla tüketiciye ulaştırılmaktadır. Bunu sistem otomatik olarak yapmaktadır. </a:t>
            </a:r>
            <a:endParaRPr lang="en-US" altLang="tr-TR" smtClean="0"/>
          </a:p>
        </p:txBody>
      </p:sp>
      <p:sp>
        <p:nvSpPr>
          <p:cNvPr id="27651" name="1 Başlık"/>
          <p:cNvSpPr>
            <a:spLocks noGrp="1"/>
          </p:cNvSpPr>
          <p:nvPr>
            <p:ph type="title"/>
          </p:nvPr>
        </p:nvSpPr>
        <p:spPr/>
        <p:txBody>
          <a:bodyPr/>
          <a:lstStyle/>
          <a:p>
            <a:pPr eaLnBrk="1" hangingPunct="1"/>
            <a:r>
              <a:rPr lang="tr-TR" altLang="tr-TR" smtClean="0">
                <a:solidFill>
                  <a:srgbClr val="7B9899"/>
                </a:solidFill>
              </a:rPr>
              <a:t>Tüketici Şikayeti </a:t>
            </a:r>
            <a:endParaRPr lang="en-US" altLang="tr-TR" smtClean="0">
              <a:solidFill>
                <a:srgbClr val="7B9899"/>
              </a:solidFill>
            </a:endParaRPr>
          </a:p>
        </p:txBody>
      </p:sp>
      <p:sp>
        <p:nvSpPr>
          <p:cNvPr id="27652"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5BBACD9A-4DE5-49FA-8C14-F9845B028758}" type="slidenum">
              <a:rPr lang="tr-TR" altLang="tr-TR" sz="1000" smtClean="0">
                <a:solidFill>
                  <a:srgbClr val="073E87"/>
                </a:solidFill>
                <a:latin typeface="Arial" panose="020B0604020202020204" pitchFamily="34" charset="0"/>
              </a:rPr>
              <a:pPr>
                <a:spcBef>
                  <a:spcPct val="0"/>
                </a:spcBef>
                <a:buClrTx/>
                <a:buSzTx/>
                <a:buFontTx/>
                <a:buNone/>
              </a:pPr>
              <a:t>11</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2204109069"/>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p:txBody>
          <a:bodyPr/>
          <a:lstStyle/>
          <a:p>
            <a:pPr eaLnBrk="1" hangingPunct="1"/>
            <a:r>
              <a:rPr lang="tr-TR" altLang="tr-TR" b="1" smtClean="0"/>
              <a:t>Raportörler -&gt; Yetkilendirilmiş Kullanıcı </a:t>
            </a:r>
          </a:p>
          <a:p>
            <a:pPr eaLnBrk="1" hangingPunct="1">
              <a:buFont typeface="Wingdings" panose="05000000000000000000" pitchFamily="2" charset="2"/>
              <a:buChar char="Ø"/>
            </a:pPr>
            <a:r>
              <a:rPr lang="tr-TR" altLang="tr-TR" smtClean="0"/>
              <a:t> İlgili Başvuruyu işleme alır, incelemeye alınmış başvuruları Gündemin yoğunluğuna göre Gündeme alınmaya hazır hale getirir. Gündemde görüşülen başvurularla ilgili Firma Savunması, Bilirkişi Raporu isteyebilir. En son da başvuru hakkındaki kararı verir. Hem başvuru yapana, hem de şikayet edene üst yazı yazar (Karar metni).  </a:t>
            </a:r>
            <a:endParaRPr lang="en-US" altLang="tr-TR" smtClean="0"/>
          </a:p>
        </p:txBody>
      </p:sp>
      <p:sp>
        <p:nvSpPr>
          <p:cNvPr id="28675" name="1 Başlık"/>
          <p:cNvSpPr>
            <a:spLocks noGrp="1"/>
          </p:cNvSpPr>
          <p:nvPr>
            <p:ph type="title"/>
          </p:nvPr>
        </p:nvSpPr>
        <p:spPr>
          <a:xfrm>
            <a:off x="179388" y="260350"/>
            <a:ext cx="8229600" cy="1143000"/>
          </a:xfrm>
        </p:spPr>
        <p:txBody>
          <a:bodyPr/>
          <a:lstStyle/>
          <a:p>
            <a:pPr eaLnBrk="1" hangingPunct="1"/>
            <a:r>
              <a:rPr lang="tr-TR" altLang="tr-TR" smtClean="0">
                <a:solidFill>
                  <a:srgbClr val="7B9899"/>
                </a:solidFill>
              </a:rPr>
              <a:t>Tüketici Şikayeti </a:t>
            </a:r>
            <a:endParaRPr lang="en-US" altLang="tr-TR" smtClean="0">
              <a:solidFill>
                <a:srgbClr val="7B9899"/>
              </a:solidFill>
            </a:endParaRPr>
          </a:p>
        </p:txBody>
      </p:sp>
      <p:sp>
        <p:nvSpPr>
          <p:cNvPr id="28676"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CD159F6E-F634-470F-8623-9C84B1064BA2}" type="slidenum">
              <a:rPr lang="tr-TR" altLang="tr-TR" sz="1000" smtClean="0">
                <a:solidFill>
                  <a:srgbClr val="073E87"/>
                </a:solidFill>
                <a:latin typeface="Arial" panose="020B0604020202020204" pitchFamily="34" charset="0"/>
              </a:rPr>
              <a:pPr>
                <a:spcBef>
                  <a:spcPct val="0"/>
                </a:spcBef>
                <a:buClrTx/>
                <a:buSzTx/>
                <a:buFontTx/>
                <a:buNone/>
              </a:pPr>
              <a:t>12</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424986739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2 İçerik Yer Tutucusu"/>
          <p:cNvSpPr>
            <a:spLocks noGrp="1"/>
          </p:cNvSpPr>
          <p:nvPr>
            <p:ph idx="1"/>
          </p:nvPr>
        </p:nvSpPr>
        <p:spPr/>
        <p:txBody>
          <a:bodyPr/>
          <a:lstStyle/>
          <a:p>
            <a:pPr eaLnBrk="1" hangingPunct="1"/>
            <a:r>
              <a:rPr lang="tr-TR" altLang="tr-TR" b="1" smtClean="0"/>
              <a:t>Başkan</a:t>
            </a:r>
          </a:p>
          <a:p>
            <a:pPr eaLnBrk="1" hangingPunct="1">
              <a:buFont typeface="Wingdings" panose="05000000000000000000" pitchFamily="2" charset="2"/>
              <a:buChar char="Ø"/>
            </a:pPr>
            <a:r>
              <a:rPr lang="tr-TR" altLang="tr-TR" smtClean="0"/>
              <a:t> Tüm başvuruları görüntüleyebilir. İstatistikleri görüntüleyebilir ve THH Bilgilerini ve üye bilgilerini görüntüleyebilir ve üzerinde değişiklik yapabilir.  </a:t>
            </a:r>
            <a:endParaRPr lang="en-US" altLang="tr-TR" smtClean="0"/>
          </a:p>
        </p:txBody>
      </p:sp>
      <p:sp>
        <p:nvSpPr>
          <p:cNvPr id="29699" name="1 Başlık"/>
          <p:cNvSpPr>
            <a:spLocks noGrp="1"/>
          </p:cNvSpPr>
          <p:nvPr>
            <p:ph type="title"/>
          </p:nvPr>
        </p:nvSpPr>
        <p:spPr>
          <a:xfrm>
            <a:off x="179388" y="260350"/>
            <a:ext cx="8229600" cy="1143000"/>
          </a:xfrm>
        </p:spPr>
        <p:txBody>
          <a:bodyPr/>
          <a:lstStyle/>
          <a:p>
            <a:pPr eaLnBrk="1" hangingPunct="1"/>
            <a:r>
              <a:rPr lang="tr-TR" altLang="tr-TR" smtClean="0">
                <a:solidFill>
                  <a:srgbClr val="7B9899"/>
                </a:solidFill>
              </a:rPr>
              <a:t>Tüketici Şikayeti </a:t>
            </a:r>
            <a:endParaRPr lang="en-US" altLang="tr-TR" smtClean="0">
              <a:solidFill>
                <a:srgbClr val="7B9899"/>
              </a:solidFill>
            </a:endParaRPr>
          </a:p>
        </p:txBody>
      </p:sp>
      <p:sp>
        <p:nvSpPr>
          <p:cNvPr id="29700"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6762807B-B9CB-4106-B152-91F3EA0F5530}" type="slidenum">
              <a:rPr lang="tr-TR" altLang="tr-TR" sz="1000" smtClean="0">
                <a:solidFill>
                  <a:srgbClr val="073E87"/>
                </a:solidFill>
                <a:latin typeface="Arial" panose="020B0604020202020204" pitchFamily="34" charset="0"/>
              </a:rPr>
              <a:pPr>
                <a:spcBef>
                  <a:spcPct val="0"/>
                </a:spcBef>
                <a:buClrTx/>
                <a:buSzTx/>
                <a:buFontTx/>
                <a:buNone/>
              </a:pPr>
              <a:t>13</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245292308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2 Başlık"/>
          <p:cNvSpPr>
            <a:spLocks noGrp="1"/>
          </p:cNvSpPr>
          <p:nvPr>
            <p:ph type="title"/>
          </p:nvPr>
        </p:nvSpPr>
        <p:spPr/>
        <p:txBody>
          <a:bodyPr/>
          <a:lstStyle/>
          <a:p>
            <a:r>
              <a:rPr lang="tr-TR" altLang="tr-TR" sz="2400" smtClean="0">
                <a:solidFill>
                  <a:srgbClr val="7B9899"/>
                </a:solidFill>
              </a:rPr>
              <a:t>Yıllara Göre Sistemde Kayıtlı </a:t>
            </a:r>
            <a:br>
              <a:rPr lang="tr-TR" altLang="tr-TR" sz="2400" smtClean="0">
                <a:solidFill>
                  <a:srgbClr val="7B9899"/>
                </a:solidFill>
              </a:rPr>
            </a:br>
            <a:r>
              <a:rPr lang="tr-TR" altLang="tr-TR" sz="2400" smtClean="0">
                <a:solidFill>
                  <a:srgbClr val="7B9899"/>
                </a:solidFill>
              </a:rPr>
              <a:t>TÜBİS’te kayıtlı olan Tüketici Şikayeti Sayıları</a:t>
            </a:r>
            <a:endParaRPr lang="en-US" altLang="tr-TR" sz="2400" smtClean="0">
              <a:solidFill>
                <a:srgbClr val="7B9899"/>
              </a:solidFill>
            </a:endParaRPr>
          </a:p>
        </p:txBody>
      </p:sp>
      <p:sp>
        <p:nvSpPr>
          <p:cNvPr id="34819"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520D296B-96FF-466B-9C4B-3608F2A9A500}" type="slidenum">
              <a:rPr lang="tr-TR" altLang="tr-TR" sz="1000" smtClean="0">
                <a:solidFill>
                  <a:srgbClr val="073E87"/>
                </a:solidFill>
                <a:latin typeface="Arial" panose="020B0604020202020204" pitchFamily="34" charset="0"/>
              </a:rPr>
              <a:pPr>
                <a:spcBef>
                  <a:spcPct val="0"/>
                </a:spcBef>
                <a:buClrTx/>
                <a:buSzTx/>
                <a:buFontTx/>
                <a:buNone/>
              </a:pPr>
              <a:t>14</a:t>
            </a:fld>
            <a:endParaRPr lang="tr-TR" altLang="tr-TR" sz="1000" smtClean="0">
              <a:solidFill>
                <a:srgbClr val="073E87"/>
              </a:solidFill>
              <a:latin typeface="Arial" panose="020B0604020202020204" pitchFamily="34" charset="0"/>
            </a:endParaRPr>
          </a:p>
        </p:txBody>
      </p:sp>
      <p:graphicFrame>
        <p:nvGraphicFramePr>
          <p:cNvPr id="34820" name="8 İçerik Yer Tutucusu"/>
          <p:cNvGraphicFramePr>
            <a:graphicFrameLocks noGrp="1"/>
          </p:cNvGraphicFramePr>
          <p:nvPr>
            <p:ph idx="1"/>
          </p:nvPr>
        </p:nvGraphicFramePr>
        <p:xfrm>
          <a:off x="755650" y="2205038"/>
          <a:ext cx="7510463" cy="3552825"/>
        </p:xfrm>
        <a:graphic>
          <a:graphicData uri="http://schemas.openxmlformats.org/presentationml/2006/ole">
            <mc:AlternateContent xmlns:mc="http://schemas.openxmlformats.org/markup-compatibility/2006">
              <mc:Choice xmlns:v="urn:schemas-microsoft-com:vml" Requires="v">
                <p:oleObj spid="_x0000_s2057" name="Çizelge" r:id="rId3" imgW="7517019" imgH="3560373" progId="Excel.Chart.8">
                  <p:embed/>
                </p:oleObj>
              </mc:Choice>
              <mc:Fallback>
                <p:oleObj name="Çizelge" r:id="rId3" imgW="7517019" imgH="3560373" progId="Excel.Char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205038"/>
                        <a:ext cx="7510463" cy="3552825"/>
                      </a:xfrm>
                      <a:prstGeom prst="rect">
                        <a:avLst/>
                      </a:prstGeom>
                    </p:spPr>
                  </p:pic>
                </p:oleObj>
              </mc:Fallback>
            </mc:AlternateContent>
          </a:graphicData>
        </a:graphic>
      </p:graphicFrame>
    </p:spTree>
    <p:extLst>
      <p:ext uri="{BB962C8B-B14F-4D97-AF65-F5344CB8AC3E}">
        <p14:creationId xmlns:p14="http://schemas.microsoft.com/office/powerpoint/2010/main" val="331619805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755650" y="1916113"/>
            <a:ext cx="7408863" cy="3451225"/>
          </a:xfrm>
        </p:spPr>
        <p:txBody>
          <a:bodyPr/>
          <a:lstStyle/>
          <a:p>
            <a:pPr eaLnBrk="1" hangingPunct="1"/>
            <a:r>
              <a:rPr lang="tr-TR" altLang="tr-TR" dirty="0" smtClean="0"/>
              <a:t>E-Devlet </a:t>
            </a:r>
            <a:r>
              <a:rPr lang="tr-TR" altLang="tr-TR" dirty="0" smtClean="0"/>
              <a:t>Kapısı Kimlik Doğrulaması ve tekil oturum: Var</a:t>
            </a:r>
          </a:p>
          <a:p>
            <a:pPr eaLnBrk="1" hangingPunct="1">
              <a:buFont typeface="Wingdings" panose="05000000000000000000" pitchFamily="2" charset="2"/>
              <a:buChar char="Ø"/>
            </a:pPr>
            <a:r>
              <a:rPr lang="tr-TR" altLang="tr-TR" dirty="0" smtClean="0"/>
              <a:t> </a:t>
            </a:r>
            <a:r>
              <a:rPr lang="tr-TR" altLang="tr-TR" dirty="0" err="1" smtClean="0"/>
              <a:t>Mernis</a:t>
            </a:r>
            <a:r>
              <a:rPr lang="tr-TR" altLang="tr-TR" dirty="0" smtClean="0"/>
              <a:t> Entegrasyon: </a:t>
            </a:r>
            <a:r>
              <a:rPr lang="tr-TR" altLang="tr-TR" dirty="0" smtClean="0"/>
              <a:t>Var</a:t>
            </a:r>
          </a:p>
          <a:p>
            <a:pPr marL="0" indent="0" eaLnBrk="1" hangingPunct="1">
              <a:buNone/>
            </a:pPr>
            <a:endParaRPr lang="tr-TR" altLang="tr-TR" dirty="0" smtClean="0"/>
          </a:p>
          <a:p>
            <a:pPr eaLnBrk="1" hangingPunct="1">
              <a:buFont typeface="Wingdings" panose="05000000000000000000" pitchFamily="2" charset="2"/>
              <a:buChar char="Ø"/>
            </a:pPr>
            <a:r>
              <a:rPr lang="tr-TR" altLang="tr-TR" dirty="0" smtClean="0"/>
              <a:t> </a:t>
            </a:r>
            <a:r>
              <a:rPr lang="tr-TR" altLang="tr-TR" dirty="0" smtClean="0"/>
              <a:t>PTT Kep Entegrasyonu</a:t>
            </a:r>
            <a:endParaRPr lang="tr-TR" altLang="tr-TR" dirty="0" smtClean="0"/>
          </a:p>
          <a:p>
            <a:pPr eaLnBrk="1" hangingPunct="1">
              <a:buFont typeface="Wingdings" panose="05000000000000000000" pitchFamily="2" charset="2"/>
              <a:buChar char="Ø"/>
            </a:pPr>
            <a:r>
              <a:rPr lang="tr-TR" altLang="tr-TR" dirty="0" smtClean="0"/>
              <a:t> UYAP </a:t>
            </a:r>
            <a:r>
              <a:rPr lang="tr-TR" altLang="tr-TR" dirty="0" smtClean="0"/>
              <a:t>Entegrasyonu </a:t>
            </a:r>
            <a:r>
              <a:rPr lang="tr-TR" altLang="tr-TR" dirty="0" smtClean="0"/>
              <a:t>(Ulusal Yargı Ağı Projesi</a:t>
            </a:r>
            <a:r>
              <a:rPr lang="tr-TR" altLang="tr-TR" dirty="0" smtClean="0"/>
              <a:t>)</a:t>
            </a:r>
            <a:endParaRPr lang="tr-TR" altLang="tr-TR" dirty="0" smtClean="0"/>
          </a:p>
          <a:p>
            <a:pPr eaLnBrk="1" hangingPunct="1">
              <a:buFont typeface="Wingdings" panose="05000000000000000000" pitchFamily="2" charset="2"/>
              <a:buChar char="Ø"/>
            </a:pPr>
            <a:r>
              <a:rPr lang="tr-TR" altLang="tr-TR" dirty="0" smtClean="0"/>
              <a:t> THH İşlemleri için E-imza </a:t>
            </a:r>
            <a:r>
              <a:rPr lang="tr-TR" altLang="tr-TR" dirty="0" smtClean="0"/>
              <a:t>Entegrasyonu</a:t>
            </a:r>
            <a:endParaRPr lang="en-US" altLang="tr-TR" dirty="0" smtClean="0"/>
          </a:p>
        </p:txBody>
      </p:sp>
      <p:sp>
        <p:nvSpPr>
          <p:cNvPr id="30723" name="1 Başlık"/>
          <p:cNvSpPr>
            <a:spLocks noGrp="1"/>
          </p:cNvSpPr>
          <p:nvPr>
            <p:ph type="title"/>
          </p:nvPr>
        </p:nvSpPr>
        <p:spPr/>
        <p:txBody>
          <a:bodyPr/>
          <a:lstStyle/>
          <a:p>
            <a:pPr eaLnBrk="1" hangingPunct="1"/>
            <a:r>
              <a:rPr lang="tr-TR" altLang="tr-TR" dirty="0" smtClean="0">
                <a:solidFill>
                  <a:srgbClr val="7B9899"/>
                </a:solidFill>
              </a:rPr>
              <a:t>TÜBİS’LE İLGİLİ PROJELER</a:t>
            </a:r>
            <a:endParaRPr lang="en-US" altLang="tr-TR" dirty="0" smtClean="0">
              <a:solidFill>
                <a:srgbClr val="7B9899"/>
              </a:solidFill>
            </a:endParaRPr>
          </a:p>
        </p:txBody>
      </p:sp>
      <p:sp>
        <p:nvSpPr>
          <p:cNvPr id="30724"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7E394804-283A-485A-89A1-AC0B59095991}" type="slidenum">
              <a:rPr lang="tr-TR" altLang="tr-TR" sz="1000" smtClean="0">
                <a:solidFill>
                  <a:srgbClr val="073E87"/>
                </a:solidFill>
                <a:latin typeface="Arial" panose="020B0604020202020204" pitchFamily="34" charset="0"/>
              </a:rPr>
              <a:pPr>
                <a:spcBef>
                  <a:spcPct val="0"/>
                </a:spcBef>
                <a:buClrTx/>
                <a:buSzTx/>
                <a:buFontTx/>
                <a:buNone/>
              </a:pPr>
              <a:t>15</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30621569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755650" y="1340768"/>
            <a:ext cx="7408863" cy="4680519"/>
          </a:xfrm>
        </p:spPr>
        <p:txBody>
          <a:bodyPr/>
          <a:lstStyle/>
          <a:p>
            <a:r>
              <a:rPr lang="tr-TR" sz="1800" dirty="0"/>
              <a:t>1- Gündem Raporlarında listesinde konu kısmının şikayet tür ve alt tür ile değiştirilmesi</a:t>
            </a:r>
          </a:p>
          <a:p>
            <a:r>
              <a:rPr lang="tr-TR" sz="1800" dirty="0"/>
              <a:t>2- Vekil ile yapılan başvuruların sisteme girişinin sağlanması. Şikayet formu, giden savunma yazısı ve Karar formunun buna paralel olarak değiştirilmesi</a:t>
            </a:r>
          </a:p>
          <a:p>
            <a:r>
              <a:rPr lang="tr-TR" sz="1800" dirty="0"/>
              <a:t>3- Sonradan T.C. vatandaşı olanların başvurularının sisteme girişlerinin yapılabilmesi</a:t>
            </a:r>
          </a:p>
          <a:p>
            <a:r>
              <a:rPr lang="tr-TR" sz="1800" dirty="0"/>
              <a:t>4- Toplu gündeme alma işleminin yapılabilmesinin sağlanması</a:t>
            </a:r>
          </a:p>
          <a:p>
            <a:r>
              <a:rPr lang="tr-TR" sz="1800" dirty="0"/>
              <a:t>5- Vergi Dairesi ve Mal Müdürlüğüne Kararın iletilmesi amacıyla üst yazı oluşturulması</a:t>
            </a:r>
          </a:p>
          <a:p>
            <a:r>
              <a:rPr lang="tr-TR" sz="1800" dirty="0"/>
              <a:t>6- PTT Gönderi takip servisinin çalışır hale getirilmesi</a:t>
            </a:r>
          </a:p>
          <a:p>
            <a:r>
              <a:rPr lang="tr-TR" sz="1800" dirty="0"/>
              <a:t>7- Giden yazılardaki sayının yeni kurum kodlarına göre güncellenmesi</a:t>
            </a:r>
          </a:p>
          <a:p>
            <a:r>
              <a:rPr lang="tr-TR" sz="1800" dirty="0"/>
              <a:t>8- E-Devlet Kapısının giriş servislerinin yeni servise göre güncellenmesi</a:t>
            </a:r>
          </a:p>
          <a:p>
            <a:r>
              <a:rPr lang="tr-TR" sz="1800" dirty="0"/>
              <a:t>9- İstatistik modülünün güncellemesi</a:t>
            </a:r>
          </a:p>
          <a:p>
            <a:pPr eaLnBrk="1" hangingPunct="1"/>
            <a:endParaRPr lang="en-US" altLang="tr-TR" dirty="0" smtClean="0"/>
          </a:p>
        </p:txBody>
      </p:sp>
      <p:sp>
        <p:nvSpPr>
          <p:cNvPr id="30723" name="1 Başlık"/>
          <p:cNvSpPr>
            <a:spLocks noGrp="1"/>
          </p:cNvSpPr>
          <p:nvPr>
            <p:ph type="title"/>
          </p:nvPr>
        </p:nvSpPr>
        <p:spPr/>
        <p:txBody>
          <a:bodyPr/>
          <a:lstStyle/>
          <a:p>
            <a:pPr eaLnBrk="1" hangingPunct="1"/>
            <a:r>
              <a:rPr lang="tr-TR" altLang="tr-TR" dirty="0" smtClean="0">
                <a:solidFill>
                  <a:srgbClr val="7B9899"/>
                </a:solidFill>
              </a:rPr>
              <a:t>TÜBİS’LE İLGİLİ PROJELER</a:t>
            </a:r>
            <a:endParaRPr lang="en-US" altLang="tr-TR" dirty="0" smtClean="0">
              <a:solidFill>
                <a:srgbClr val="7B9899"/>
              </a:solidFill>
            </a:endParaRPr>
          </a:p>
        </p:txBody>
      </p:sp>
      <p:sp>
        <p:nvSpPr>
          <p:cNvPr id="30724"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7E394804-283A-485A-89A1-AC0B59095991}" type="slidenum">
              <a:rPr lang="tr-TR" altLang="tr-TR" sz="1000" smtClean="0">
                <a:solidFill>
                  <a:srgbClr val="073E87"/>
                </a:solidFill>
                <a:latin typeface="Arial" panose="020B0604020202020204" pitchFamily="34" charset="0"/>
              </a:rPr>
              <a:pPr>
                <a:spcBef>
                  <a:spcPct val="0"/>
                </a:spcBef>
                <a:buClrTx/>
                <a:buSzTx/>
                <a:buFontTx/>
                <a:buNone/>
              </a:pPr>
              <a:t>16</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185650144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İçerik Yer Tutucusu"/>
          <p:cNvSpPr>
            <a:spLocks noGrp="1"/>
          </p:cNvSpPr>
          <p:nvPr>
            <p:ph idx="1"/>
          </p:nvPr>
        </p:nvSpPr>
        <p:spPr>
          <a:xfrm>
            <a:off x="755650" y="1340768"/>
            <a:ext cx="7408863" cy="4680519"/>
          </a:xfrm>
        </p:spPr>
        <p:txBody>
          <a:bodyPr/>
          <a:lstStyle/>
          <a:p>
            <a:r>
              <a:rPr lang="tr-TR" sz="2000" dirty="0"/>
              <a:t>10- Karar listelerinin görüntülenebilmesinin sağlanması</a:t>
            </a:r>
          </a:p>
          <a:p>
            <a:r>
              <a:rPr lang="tr-TR" sz="2000" dirty="0"/>
              <a:t>11- Üyelerin kararları e-imzalı olarak sistem üzerinden imzalaması</a:t>
            </a:r>
          </a:p>
          <a:p>
            <a:r>
              <a:rPr lang="tr-TR" sz="2000" dirty="0"/>
              <a:t>12- Başkan ve raportörlerin üst yazıları ve karar formlarını e-imzalı olarak sistem üzerinden imzalaması</a:t>
            </a:r>
          </a:p>
          <a:p>
            <a:r>
              <a:rPr lang="tr-TR" sz="2000" dirty="0"/>
              <a:t>13- UYAP servisi ile ilgili olarak </a:t>
            </a:r>
            <a:r>
              <a:rPr lang="tr-TR" sz="2000" dirty="0" err="1"/>
              <a:t>THHlerin</a:t>
            </a:r>
            <a:r>
              <a:rPr lang="tr-TR" sz="2000" dirty="0"/>
              <a:t> ve Bakanlığın kesinleşmiş Mahkeme Kararlarına ulaşabilmesi, </a:t>
            </a:r>
          </a:p>
          <a:p>
            <a:r>
              <a:rPr lang="tr-TR" sz="2000" dirty="0"/>
              <a:t>14- Giden yazılarda Savunma için konu kısmı kendiliğinden gelsin. </a:t>
            </a:r>
          </a:p>
          <a:p>
            <a:r>
              <a:rPr lang="tr-TR" sz="2000" dirty="0"/>
              <a:t>15- İşleme alma ve gündeme hazır hale getirilmesi işlemlerinin toplu şekilde yapılması</a:t>
            </a:r>
          </a:p>
          <a:p>
            <a:r>
              <a:rPr lang="tr-TR" sz="2000" dirty="0"/>
              <a:t>16- 2015 yılında şikayet numaralarının ilgili Tüketici Hakem Heyetine göre özelleştirilmesi</a:t>
            </a:r>
          </a:p>
          <a:p>
            <a:r>
              <a:rPr lang="tr-TR" sz="2000" dirty="0"/>
              <a:t>17- Tüm THH postalarının </a:t>
            </a:r>
            <a:r>
              <a:rPr lang="tr-TR" sz="2000" dirty="0" err="1"/>
              <a:t>PTTKep</a:t>
            </a:r>
            <a:r>
              <a:rPr lang="tr-TR" sz="2000" dirty="0"/>
              <a:t> üzerinden gönderilmesi ve yine bankacılık sektöründen gelen yazıların </a:t>
            </a:r>
            <a:r>
              <a:rPr lang="tr-TR" sz="2000" dirty="0" err="1"/>
              <a:t>PTTKep</a:t>
            </a:r>
            <a:r>
              <a:rPr lang="tr-TR" sz="2000" dirty="0"/>
              <a:t> ile alınması</a:t>
            </a:r>
          </a:p>
          <a:p>
            <a:pPr eaLnBrk="1" hangingPunct="1"/>
            <a:endParaRPr lang="en-US" altLang="tr-TR" dirty="0" smtClean="0"/>
          </a:p>
        </p:txBody>
      </p:sp>
      <p:sp>
        <p:nvSpPr>
          <p:cNvPr id="30723" name="1 Başlık"/>
          <p:cNvSpPr>
            <a:spLocks noGrp="1"/>
          </p:cNvSpPr>
          <p:nvPr>
            <p:ph type="title"/>
          </p:nvPr>
        </p:nvSpPr>
        <p:spPr/>
        <p:txBody>
          <a:bodyPr/>
          <a:lstStyle/>
          <a:p>
            <a:pPr eaLnBrk="1" hangingPunct="1"/>
            <a:r>
              <a:rPr lang="tr-TR" altLang="tr-TR" dirty="0" smtClean="0">
                <a:solidFill>
                  <a:srgbClr val="7B9899"/>
                </a:solidFill>
              </a:rPr>
              <a:t>TÜBİS’LE İLGİLİ PROJELER</a:t>
            </a:r>
            <a:endParaRPr lang="en-US" altLang="tr-TR" dirty="0" smtClean="0">
              <a:solidFill>
                <a:srgbClr val="7B9899"/>
              </a:solidFill>
            </a:endParaRPr>
          </a:p>
        </p:txBody>
      </p:sp>
      <p:sp>
        <p:nvSpPr>
          <p:cNvPr id="30724"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7E394804-283A-485A-89A1-AC0B59095991}" type="slidenum">
              <a:rPr lang="tr-TR" altLang="tr-TR" sz="1000" smtClean="0">
                <a:solidFill>
                  <a:srgbClr val="073E87"/>
                </a:solidFill>
                <a:latin typeface="Arial" panose="020B0604020202020204" pitchFamily="34" charset="0"/>
              </a:rPr>
              <a:pPr>
                <a:spcBef>
                  <a:spcPct val="0"/>
                </a:spcBef>
                <a:buClrTx/>
                <a:buSzTx/>
                <a:buFontTx/>
                <a:buNone/>
              </a:pPr>
              <a:t>17</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104968968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2 İçerik Yer Tutucusu"/>
          <p:cNvSpPr>
            <a:spLocks noGrp="1"/>
          </p:cNvSpPr>
          <p:nvPr>
            <p:ph idx="1"/>
          </p:nvPr>
        </p:nvSpPr>
        <p:spPr/>
        <p:txBody>
          <a:bodyPr/>
          <a:lstStyle/>
          <a:p>
            <a:pPr eaLnBrk="1" hangingPunct="1">
              <a:buFont typeface="Wingdings" panose="05000000000000000000" pitchFamily="2" charset="2"/>
              <a:buChar char="Ø"/>
            </a:pPr>
            <a:r>
              <a:rPr lang="tr-TR" altLang="tr-TR" smtClean="0"/>
              <a:t> Önümüzdeki süreçte TÜBİS yazılımı e-imzaya uyumlu hale getirilerek, tüm THH Başkan, raportör ve üyelerine E-imza dağıtılacaktır.</a:t>
            </a:r>
          </a:p>
          <a:p>
            <a:pPr eaLnBrk="1" hangingPunct="1">
              <a:buFont typeface="Wingdings" panose="05000000000000000000" pitchFamily="2" charset="2"/>
              <a:buChar char="Ø"/>
            </a:pPr>
            <a:r>
              <a:rPr lang="tr-TR" altLang="tr-TR" smtClean="0"/>
              <a:t>TÜBİS uygulaması Kayıtlı Elektronik Posta Sistemi uyumlu hale getirilerek Tüketici Hakem Heyetleri posta gönderilerinin PTTKep ile gönderimi sağlanacaktır.</a:t>
            </a:r>
            <a:endParaRPr lang="en-US" altLang="tr-TR" smtClean="0"/>
          </a:p>
        </p:txBody>
      </p:sp>
      <p:sp>
        <p:nvSpPr>
          <p:cNvPr id="32771" name="1 Başlık"/>
          <p:cNvSpPr>
            <a:spLocks noGrp="1"/>
          </p:cNvSpPr>
          <p:nvPr>
            <p:ph type="title"/>
          </p:nvPr>
        </p:nvSpPr>
        <p:spPr/>
        <p:txBody>
          <a:bodyPr/>
          <a:lstStyle/>
          <a:p>
            <a:pPr eaLnBrk="1" hangingPunct="1"/>
            <a:r>
              <a:rPr lang="tr-TR" altLang="tr-TR" smtClean="0">
                <a:solidFill>
                  <a:srgbClr val="7B9899"/>
                </a:solidFill>
              </a:rPr>
              <a:t>Tüketici Bilgi Sistemi</a:t>
            </a:r>
            <a:endParaRPr lang="en-US" altLang="tr-TR" smtClean="0">
              <a:solidFill>
                <a:srgbClr val="7B9899"/>
              </a:solidFill>
            </a:endParaRPr>
          </a:p>
        </p:txBody>
      </p:sp>
      <p:sp>
        <p:nvSpPr>
          <p:cNvPr id="32772"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B11F5183-BC43-4DCA-AB48-ABE413DB9A9E}" type="slidenum">
              <a:rPr lang="tr-TR" altLang="tr-TR" sz="1000" smtClean="0">
                <a:solidFill>
                  <a:srgbClr val="073E87"/>
                </a:solidFill>
                <a:latin typeface="Arial" panose="020B0604020202020204" pitchFamily="34" charset="0"/>
              </a:rPr>
              <a:pPr>
                <a:spcBef>
                  <a:spcPct val="0"/>
                </a:spcBef>
                <a:buClrTx/>
                <a:buSzTx/>
                <a:buFontTx/>
                <a:buNone/>
              </a:pPr>
              <a:t>18</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141163987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1"/>
          </p:nvPr>
        </p:nvSpPr>
        <p:spPr/>
        <p:txBody>
          <a:bodyPr/>
          <a:lstStyle/>
          <a:p>
            <a:pPr eaLnBrk="1" hangingPunct="1">
              <a:buFont typeface="Wingdings" panose="05000000000000000000" pitchFamily="2" charset="2"/>
              <a:buChar char="Ø"/>
            </a:pPr>
            <a:r>
              <a:rPr lang="tr-TR" altLang="tr-TR" smtClean="0"/>
              <a:t> Böylelikle E-Devlet uygulamalarının temel amacı olan iş süreçlerinin daha hızlı ve sistemli yapılması sağlanacaktır.</a:t>
            </a:r>
          </a:p>
          <a:p>
            <a:pPr eaLnBrk="1" hangingPunct="1">
              <a:buFont typeface="Wingdings" panose="05000000000000000000" pitchFamily="2" charset="2"/>
              <a:buChar char="Ø"/>
            </a:pPr>
            <a:r>
              <a:rPr lang="tr-TR" altLang="tr-TR" smtClean="0"/>
              <a:t> Elektronik imza ve PTTKep sistemlerine geçiş ile kaynakların tasarruflu kullanılması ve işlemlerin daha hızlı gerçekleşmesi için önemli bir mesafe kat edilecektir.</a:t>
            </a:r>
            <a:endParaRPr lang="en-US" altLang="tr-TR" smtClean="0"/>
          </a:p>
        </p:txBody>
      </p:sp>
      <p:sp>
        <p:nvSpPr>
          <p:cNvPr id="33795" name="1 Başlık"/>
          <p:cNvSpPr>
            <a:spLocks noGrp="1"/>
          </p:cNvSpPr>
          <p:nvPr>
            <p:ph type="title"/>
          </p:nvPr>
        </p:nvSpPr>
        <p:spPr/>
        <p:txBody>
          <a:bodyPr/>
          <a:lstStyle/>
          <a:p>
            <a:pPr eaLnBrk="1" hangingPunct="1"/>
            <a:r>
              <a:rPr lang="tr-TR" altLang="tr-TR" smtClean="0">
                <a:solidFill>
                  <a:srgbClr val="7B9899"/>
                </a:solidFill>
              </a:rPr>
              <a:t>Tüketici Bilgi Sistemi</a:t>
            </a:r>
            <a:endParaRPr lang="en-US" altLang="tr-TR" smtClean="0">
              <a:solidFill>
                <a:srgbClr val="7B9899"/>
              </a:solidFill>
            </a:endParaRPr>
          </a:p>
        </p:txBody>
      </p:sp>
      <p:sp>
        <p:nvSpPr>
          <p:cNvPr id="33796"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E986B355-A994-4374-B267-4F6A1B69CB87}" type="slidenum">
              <a:rPr lang="tr-TR" altLang="tr-TR" sz="1000" smtClean="0">
                <a:solidFill>
                  <a:srgbClr val="073E87"/>
                </a:solidFill>
                <a:latin typeface="Arial" panose="020B0604020202020204" pitchFamily="34" charset="0"/>
              </a:rPr>
              <a:pPr>
                <a:spcBef>
                  <a:spcPct val="0"/>
                </a:spcBef>
                <a:buClrTx/>
                <a:buSzTx/>
                <a:buFontTx/>
                <a:buNone/>
              </a:pPr>
              <a:t>19</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70104272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txBox="1">
            <a:spLocks noRot="1" noChangeArrowheads="1"/>
          </p:cNvSpPr>
          <p:nvPr/>
        </p:nvSpPr>
        <p:spPr bwMode="auto">
          <a:xfrm>
            <a:off x="323849" y="260648"/>
            <a:ext cx="8569325" cy="6048375"/>
          </a:xfrm>
          <a:prstGeom prst="rect">
            <a:avLst/>
          </a:prstGeom>
          <a:noFill/>
          <a:ln w="9525">
            <a:noFill/>
            <a:miter lim="800000"/>
            <a:headEnd/>
            <a:tailEnd/>
          </a:ln>
        </p:spPr>
        <p:txBody>
          <a:bodyPr/>
          <a:lstStyle/>
          <a:p>
            <a:pPr marL="358775">
              <a:spcBef>
                <a:spcPts val="400"/>
              </a:spcBef>
              <a:buClr>
                <a:schemeClr val="tx1"/>
              </a:buClr>
            </a:pPr>
            <a:endParaRPr lang="tr-TR" sz="2000" dirty="0">
              <a:solidFill>
                <a:srgbClr val="FF0000"/>
              </a:solidFill>
              <a:latin typeface="Myriad Pro" pitchFamily="34" charset="0"/>
            </a:endParaRPr>
          </a:p>
          <a:p>
            <a:pPr marL="358775" algn="ctr">
              <a:spcBef>
                <a:spcPts val="400"/>
              </a:spcBef>
              <a:buClr>
                <a:schemeClr val="tx1"/>
              </a:buClr>
            </a:pPr>
            <a:r>
              <a:rPr lang="tr-TR" sz="2800" dirty="0">
                <a:solidFill>
                  <a:srgbClr val="0000FF"/>
                </a:solidFill>
                <a:latin typeface="Myriad Pro" pitchFamily="34" charset="0"/>
              </a:rPr>
              <a:t>SUNUM PLANI</a:t>
            </a:r>
          </a:p>
          <a:p>
            <a:pPr marL="358775">
              <a:spcBef>
                <a:spcPts val="400"/>
              </a:spcBef>
              <a:buClr>
                <a:schemeClr val="tx1"/>
              </a:buClr>
              <a:buFont typeface="Calibri" pitchFamily="34" charset="0"/>
              <a:buAutoNum type="romanUcPeriod"/>
            </a:pPr>
            <a:endParaRPr lang="tr-TR" sz="1900" dirty="0">
              <a:solidFill>
                <a:srgbClr val="FF0000"/>
              </a:solidFill>
              <a:latin typeface="Myriad Pro" pitchFamily="34" charset="0"/>
            </a:endParaRPr>
          </a:p>
          <a:p>
            <a:pPr marL="1330325" lvl="1" indent="-514350">
              <a:lnSpc>
                <a:spcPct val="150000"/>
              </a:lnSpc>
              <a:spcBef>
                <a:spcPts val="400"/>
              </a:spcBef>
              <a:buClr>
                <a:schemeClr val="tx1"/>
              </a:buClr>
              <a:buFont typeface="Calibri" pitchFamily="34" charset="0"/>
              <a:buAutoNum type="romanUcPeriod"/>
            </a:pPr>
            <a:endParaRPr lang="tr-TR" dirty="0" smtClean="0">
              <a:latin typeface="Myriad Pro" pitchFamily="34" charset="0"/>
            </a:endParaRPr>
          </a:p>
          <a:p>
            <a:pPr marL="1330325" lvl="1" indent="-514350">
              <a:lnSpc>
                <a:spcPct val="150000"/>
              </a:lnSpc>
              <a:spcBef>
                <a:spcPts val="400"/>
              </a:spcBef>
              <a:buClr>
                <a:schemeClr val="tx1"/>
              </a:buClr>
              <a:buFont typeface="Calibri" pitchFamily="34" charset="0"/>
              <a:buAutoNum type="romanUcPeriod"/>
            </a:pPr>
            <a:endParaRPr lang="tr-TR" dirty="0">
              <a:latin typeface="Myriad Pro" pitchFamily="34" charset="0"/>
            </a:endParaRP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TÜBİS HAKKINDA GENEL BİLGİ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TÜBİS-UYAP ENTEGRASYONU</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HAKEM HEYETLERİNİN İŞLEMLERİNİN ELEKTRONİK ORTAMA GEÇİRİLMESİ PROJESİ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KEP SİSTEMİ</a:t>
            </a:r>
          </a:p>
          <a:p>
            <a:pPr marL="1330325" lvl="1" indent="-514350">
              <a:lnSpc>
                <a:spcPct val="150000"/>
              </a:lnSpc>
              <a:spcBef>
                <a:spcPts val="400"/>
              </a:spcBef>
              <a:buClr>
                <a:schemeClr val="tx1"/>
              </a:buClr>
              <a:buFont typeface="Calibri" pitchFamily="34" charset="0"/>
              <a:buAutoNum type="romanUcPeriod"/>
            </a:pPr>
            <a:r>
              <a:rPr lang="tr-TR" dirty="0">
                <a:latin typeface="Myriad Pro" pitchFamily="34" charset="0"/>
              </a:rPr>
              <a:t>MOBİL TÜKETİCİ</a:t>
            </a:r>
          </a:p>
          <a:p>
            <a:pPr marL="1330325" lvl="1" indent="-514350">
              <a:lnSpc>
                <a:spcPct val="150000"/>
              </a:lnSpc>
              <a:spcBef>
                <a:spcPts val="400"/>
              </a:spcBef>
              <a:buClr>
                <a:schemeClr val="tx1"/>
              </a:buClr>
              <a:buFont typeface="Calibri" pitchFamily="34" charset="0"/>
              <a:buAutoNum type="romanUcPeriod"/>
            </a:pPr>
            <a:r>
              <a:rPr lang="tr-TR" dirty="0" smtClean="0">
                <a:latin typeface="Myriad Pro" pitchFamily="34" charset="0"/>
              </a:rPr>
              <a:t>SOSYAL MEDYA HESAPLARI</a:t>
            </a:r>
          </a:p>
          <a:p>
            <a:pPr marL="815975" lvl="1">
              <a:lnSpc>
                <a:spcPct val="150000"/>
              </a:lnSpc>
              <a:spcBef>
                <a:spcPts val="400"/>
              </a:spcBef>
              <a:buClr>
                <a:schemeClr val="tx1"/>
              </a:buClr>
            </a:pPr>
            <a:endParaRPr lang="tr-TR" dirty="0" smtClean="0">
              <a:latin typeface="Myriad Pro" pitchFamily="34" charset="0"/>
            </a:endParaRPr>
          </a:p>
          <a:p>
            <a:pPr marL="358775">
              <a:lnSpc>
                <a:spcPct val="150000"/>
              </a:lnSpc>
              <a:spcBef>
                <a:spcPts val="400"/>
              </a:spcBef>
              <a:buClr>
                <a:schemeClr val="tx1"/>
              </a:buClr>
              <a:buFont typeface="Calibri" pitchFamily="34" charset="0"/>
              <a:buAutoNum type="romanUcPeriod"/>
            </a:pPr>
            <a:endParaRPr lang="tr-TR" sz="1600" dirty="0">
              <a:solidFill>
                <a:srgbClr val="FF0000"/>
              </a:solidFill>
              <a:latin typeface="Myriad Pro" pitchFamily="34" charset="0"/>
            </a:endParaRPr>
          </a:p>
          <a:p>
            <a:pPr marL="358775">
              <a:spcBef>
                <a:spcPts val="400"/>
              </a:spcBef>
              <a:buClr>
                <a:schemeClr val="tx1"/>
              </a:buClr>
              <a:buFont typeface="Calibri" pitchFamily="34" charset="0"/>
              <a:buAutoNum type="romanUcPeriod"/>
            </a:pPr>
            <a:endParaRPr lang="tr-TR" sz="1600" dirty="0">
              <a:solidFill>
                <a:srgbClr val="FF0000"/>
              </a:solidFill>
              <a:latin typeface="Myriad Pro" pitchFamily="34" charset="0"/>
            </a:endParaRPr>
          </a:p>
          <a:p>
            <a:pPr marL="358775">
              <a:spcBef>
                <a:spcPts val="400"/>
              </a:spcBef>
              <a:buClr>
                <a:schemeClr val="tx1"/>
              </a:buClr>
              <a:buFont typeface="Calibri" pitchFamily="34" charset="0"/>
              <a:buAutoNum type="romanUcPeriod"/>
            </a:pPr>
            <a:endParaRPr lang="tr-TR" sz="1600" dirty="0">
              <a:solidFill>
                <a:srgbClr val="0000FF"/>
              </a:solidFill>
              <a:latin typeface="Myriad Pro" pitchFamily="34" charset="0"/>
            </a:endParaRPr>
          </a:p>
          <a:p>
            <a:pPr marL="358775">
              <a:spcBef>
                <a:spcPts val="400"/>
              </a:spcBef>
              <a:buClr>
                <a:schemeClr val="tx1"/>
              </a:buClr>
              <a:buFont typeface="Calibri" pitchFamily="34" charset="0"/>
              <a:buAutoNum type="romanUcPeriod"/>
            </a:pPr>
            <a:endParaRPr lang="tr-TR" sz="1600" dirty="0">
              <a:solidFill>
                <a:srgbClr val="0000FF"/>
              </a:solidFill>
              <a:latin typeface="Myriad Pro" pitchFamily="34" charset="0"/>
            </a:endParaRPr>
          </a:p>
          <a:p>
            <a:pPr marL="358775">
              <a:spcBef>
                <a:spcPts val="400"/>
              </a:spcBef>
              <a:buClr>
                <a:schemeClr val="tx1"/>
              </a:buClr>
              <a:buFont typeface="Calibri" pitchFamily="34" charset="0"/>
              <a:buAutoNum type="romanUcPeriod"/>
            </a:pPr>
            <a:endParaRPr lang="tr-TR" sz="2000" dirty="0">
              <a:solidFill>
                <a:srgbClr val="0000FF"/>
              </a:solidFill>
              <a:latin typeface="Myriad Pro" pitchFamily="34" charset="0"/>
            </a:endParaRPr>
          </a:p>
          <a:p>
            <a:pPr marL="358775">
              <a:spcBef>
                <a:spcPts val="400"/>
              </a:spcBef>
              <a:buClr>
                <a:schemeClr val="tx1"/>
              </a:buClr>
              <a:buFont typeface="Calibri" pitchFamily="34" charset="0"/>
              <a:buAutoNum type="romanUcPeriod"/>
            </a:pPr>
            <a:endParaRPr lang="tr-TR" sz="2000" dirty="0">
              <a:solidFill>
                <a:srgbClr val="0000FF"/>
              </a:solidFill>
              <a:latin typeface="Calibri" pitchFamily="34" charset="0"/>
            </a:endParaRPr>
          </a:p>
          <a:p>
            <a:pPr marL="358775">
              <a:spcBef>
                <a:spcPts val="400"/>
              </a:spcBef>
              <a:buClr>
                <a:schemeClr val="tx1"/>
              </a:buClr>
            </a:pPr>
            <a:endParaRPr lang="tr-TR" sz="2000" dirty="0">
              <a:solidFill>
                <a:srgbClr val="0000FF"/>
              </a:solidFill>
              <a:latin typeface="Calibri" pitchFamily="34" charset="0"/>
            </a:endParaRPr>
          </a:p>
          <a:p>
            <a:pPr marL="1330325" lvl="1" indent="-514350" algn="just">
              <a:spcBef>
                <a:spcPct val="20000"/>
              </a:spcBef>
              <a:buClr>
                <a:schemeClr val="accent1"/>
              </a:buClr>
              <a:buSzPct val="100000"/>
              <a:buFont typeface="Wingdings" pitchFamily="2" charset="2"/>
              <a:buChar char="Ø"/>
            </a:pPr>
            <a:endParaRPr lang="tr-TR" sz="2000" dirty="0">
              <a:latin typeface="Myriad Pro" pitchFamily="34" charset="0"/>
            </a:endParaRPr>
          </a:p>
          <a:p>
            <a:pPr marL="1330325" lvl="1" indent="-514350" algn="just">
              <a:spcBef>
                <a:spcPct val="20000"/>
              </a:spcBef>
              <a:buClr>
                <a:schemeClr val="accent1"/>
              </a:buClr>
              <a:buSzPct val="100000"/>
              <a:buFont typeface="Wingdings" pitchFamily="2" charset="2"/>
              <a:buChar char="Ø"/>
            </a:pPr>
            <a:endParaRPr lang="tr-TR" sz="2000" dirty="0">
              <a:latin typeface="Myriad Pro" pitchFamily="34" charset="0"/>
            </a:endParaRPr>
          </a:p>
          <a:p>
            <a:pPr marL="1330325" lvl="1" indent="-514350" algn="just">
              <a:spcBef>
                <a:spcPct val="20000"/>
              </a:spcBef>
              <a:buClr>
                <a:schemeClr val="accent1"/>
              </a:buClr>
              <a:buSzPct val="100000"/>
              <a:buFont typeface="Wingdings" pitchFamily="2" charset="2"/>
              <a:buChar char="Ø"/>
            </a:pPr>
            <a:endParaRPr lang="tr-TR" sz="2000" dirty="0">
              <a:latin typeface="Myriad Pro" pitchFamily="34" charset="0"/>
            </a:endParaRPr>
          </a:p>
          <a:p>
            <a:pPr marL="358775">
              <a:spcBef>
                <a:spcPts val="400"/>
              </a:spcBef>
              <a:buClr>
                <a:schemeClr val="tx1"/>
              </a:buClr>
            </a:pPr>
            <a:endParaRPr lang="tr-TR" sz="2000" dirty="0">
              <a:solidFill>
                <a:srgbClr val="FF0000"/>
              </a:solidFill>
              <a:latin typeface="Myriad Pro" pitchFamily="34" charset="0"/>
            </a:endParaRPr>
          </a:p>
          <a:p>
            <a:pPr marL="1330325" lvl="1" indent="-514350">
              <a:spcBef>
                <a:spcPts val="400"/>
              </a:spcBef>
              <a:buClr>
                <a:schemeClr val="tx1"/>
              </a:buClr>
            </a:pPr>
            <a:endParaRPr lang="tr-TR" sz="2000" dirty="0">
              <a:latin typeface="Myriad Pro" pitchFamily="34" charset="0"/>
            </a:endParaRPr>
          </a:p>
          <a:p>
            <a:pPr marL="358775">
              <a:spcBef>
                <a:spcPts val="400"/>
              </a:spcBef>
              <a:buClr>
                <a:schemeClr val="tx1"/>
              </a:buClr>
              <a:buFont typeface="Wingdings" pitchFamily="2" charset="2"/>
              <a:buChar char="Ø"/>
            </a:pPr>
            <a:endParaRPr lang="tr-TR" sz="2000" dirty="0">
              <a:latin typeface="Myriad Pro" pitchFamily="34" charset="0"/>
            </a:endParaRPr>
          </a:p>
        </p:txBody>
      </p:sp>
    </p:spTree>
    <p:extLst>
      <p:ext uri="{BB962C8B-B14F-4D97-AF65-F5344CB8AC3E}">
        <p14:creationId xmlns:p14="http://schemas.microsoft.com/office/powerpoint/2010/main" val="169098721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1"/>
          </p:nvPr>
        </p:nvSpPr>
        <p:spPr>
          <a:xfrm>
            <a:off x="871538" y="2060848"/>
            <a:ext cx="7408862" cy="4065315"/>
          </a:xfrm>
        </p:spPr>
        <p:txBody>
          <a:bodyPr/>
          <a:lstStyle/>
          <a:p>
            <a:pPr algn="just"/>
            <a:r>
              <a:rPr lang="tr-TR" altLang="tr-TR" dirty="0" smtClean="0"/>
              <a:t> </a:t>
            </a:r>
            <a:r>
              <a:rPr lang="tr-TR" dirty="0"/>
              <a:t>Kayıtlı Elektronik Posta (KEP) sistemi ile ilgili Bilgi Teknolojileri ve İletişim Kurumu tarafından 25 Ağustos 2011 tarih 28036 sayılı Resmi Gazetede </a:t>
            </a:r>
            <a:r>
              <a:rPr lang="tr-TR" b="1" dirty="0"/>
              <a:t>“Kayıtlı Elektronik Posta Sistemine İlişkin Usul ve Esaslar Hakkında Yönetmelik”</a:t>
            </a:r>
            <a:r>
              <a:rPr lang="tr-TR" dirty="0"/>
              <a:t> yayınlanmıştır. </a:t>
            </a:r>
            <a:endParaRPr lang="tr-TR" dirty="0" smtClean="0"/>
          </a:p>
          <a:p>
            <a:pPr marL="0" indent="0" algn="just">
              <a:buNone/>
            </a:pPr>
            <a:endParaRPr lang="tr-TR" dirty="0" smtClean="0"/>
          </a:p>
          <a:p>
            <a:pPr algn="just"/>
            <a:r>
              <a:rPr lang="tr-TR" dirty="0" smtClean="0"/>
              <a:t>Elektronik </a:t>
            </a:r>
            <a:r>
              <a:rPr lang="tr-TR" dirty="0"/>
              <a:t>Tebligat ile ilgili de Adalet Bakanlığı tarafından hazırlanan </a:t>
            </a:r>
            <a:r>
              <a:rPr lang="tr-TR" b="1" dirty="0"/>
              <a:t>“Elektronik Tebligat Yönetmeliği”</a:t>
            </a:r>
            <a:r>
              <a:rPr lang="tr-TR" dirty="0"/>
              <a:t> 19 Ocak 2013 tarih 28533 sayılı resmi gazetede yayımlanmıştır. </a:t>
            </a:r>
          </a:p>
        </p:txBody>
      </p:sp>
      <p:sp>
        <p:nvSpPr>
          <p:cNvPr id="33795" name="1 Başlık"/>
          <p:cNvSpPr>
            <a:spLocks noGrp="1"/>
          </p:cNvSpPr>
          <p:nvPr>
            <p:ph type="title"/>
          </p:nvPr>
        </p:nvSpPr>
        <p:spPr>
          <a:xfrm>
            <a:off x="251520" y="338138"/>
            <a:ext cx="7416824" cy="1252537"/>
          </a:xfrm>
        </p:spPr>
        <p:txBody>
          <a:bodyPr/>
          <a:lstStyle/>
          <a:p>
            <a:pPr eaLnBrk="1" hangingPunct="1"/>
            <a:r>
              <a:rPr lang="tr-TR" altLang="tr-TR" sz="4000" dirty="0" smtClean="0">
                <a:solidFill>
                  <a:srgbClr val="7B9899"/>
                </a:solidFill>
              </a:rPr>
              <a:t>KAYITLI ELEKTRONİK POSTA (KEP)</a:t>
            </a:r>
            <a:endParaRPr lang="en-US" altLang="tr-TR" sz="4000" dirty="0" smtClean="0">
              <a:solidFill>
                <a:srgbClr val="7B9899"/>
              </a:solidFill>
            </a:endParaRPr>
          </a:p>
        </p:txBody>
      </p:sp>
      <p:sp>
        <p:nvSpPr>
          <p:cNvPr id="33796"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E986B355-A994-4374-B267-4F6A1B69CB87}" type="slidenum">
              <a:rPr lang="tr-TR" altLang="tr-TR" sz="1000" smtClean="0">
                <a:solidFill>
                  <a:srgbClr val="073E87"/>
                </a:solidFill>
                <a:latin typeface="Arial" panose="020B0604020202020204" pitchFamily="34" charset="0"/>
              </a:rPr>
              <a:pPr>
                <a:spcBef>
                  <a:spcPct val="0"/>
                </a:spcBef>
                <a:buClrTx/>
                <a:buSzTx/>
                <a:buFontTx/>
                <a:buNone/>
              </a:pPr>
              <a:t>20</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603156621"/>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1"/>
          </p:nvPr>
        </p:nvSpPr>
        <p:spPr>
          <a:xfrm>
            <a:off x="871538" y="2060848"/>
            <a:ext cx="7408862" cy="4065315"/>
          </a:xfrm>
        </p:spPr>
        <p:txBody>
          <a:bodyPr/>
          <a:lstStyle/>
          <a:p>
            <a:pPr algn="just"/>
            <a:r>
              <a:rPr lang="tr-TR" altLang="tr-TR" dirty="0" smtClean="0"/>
              <a:t> </a:t>
            </a:r>
            <a:r>
              <a:rPr lang="tr-TR" dirty="0" smtClean="0"/>
              <a:t>THH</a:t>
            </a:r>
            <a:r>
              <a:rPr lang="tr-TR" dirty="0"/>
              <a:t>’ </a:t>
            </a:r>
            <a:r>
              <a:rPr lang="tr-TR" dirty="0" err="1"/>
              <a:t>lerin</a:t>
            </a:r>
            <a:r>
              <a:rPr lang="tr-TR" dirty="0"/>
              <a:t> KEP sistemine geçebilmesi için kararların </a:t>
            </a:r>
            <a:r>
              <a:rPr lang="tr-TR" b="1" dirty="0"/>
              <a:t>“Elektronik İmza”</a:t>
            </a:r>
            <a:r>
              <a:rPr lang="tr-TR" dirty="0"/>
              <a:t> ile alınması ve her Hakem Heyeti adına “</a:t>
            </a:r>
            <a:r>
              <a:rPr lang="tr-TR" b="1" dirty="0"/>
              <a:t>KEP aboneliği”</a:t>
            </a:r>
            <a:r>
              <a:rPr lang="tr-TR" dirty="0"/>
              <a:t> alınması </a:t>
            </a:r>
            <a:r>
              <a:rPr lang="tr-TR" dirty="0" smtClean="0"/>
              <a:t>gerekmektedir.</a:t>
            </a:r>
          </a:p>
          <a:p>
            <a:pPr algn="just"/>
            <a:r>
              <a:rPr lang="tr-TR" dirty="0"/>
              <a:t>“Güvenli Elektronik İmzası” olmayan kullanıcıların tespiti ve güvenli elektronik imzanın dağıtımı ile ilgili çalışmalar </a:t>
            </a:r>
            <a:r>
              <a:rPr lang="tr-TR" b="1" dirty="0"/>
              <a:t>Ticaret İl Müdürlükleri</a:t>
            </a:r>
            <a:r>
              <a:rPr lang="tr-TR" dirty="0"/>
              <a:t> tarafından koordine </a:t>
            </a:r>
            <a:r>
              <a:rPr lang="tr-TR" dirty="0" smtClean="0"/>
              <a:t>edilecektir.</a:t>
            </a:r>
          </a:p>
          <a:p>
            <a:pPr algn="just"/>
            <a:endParaRPr lang="tr-TR" dirty="0"/>
          </a:p>
        </p:txBody>
      </p:sp>
      <p:sp>
        <p:nvSpPr>
          <p:cNvPr id="33795" name="1 Başlık"/>
          <p:cNvSpPr>
            <a:spLocks noGrp="1"/>
          </p:cNvSpPr>
          <p:nvPr>
            <p:ph type="title"/>
          </p:nvPr>
        </p:nvSpPr>
        <p:spPr>
          <a:xfrm>
            <a:off x="251520" y="338138"/>
            <a:ext cx="7416824" cy="1252537"/>
          </a:xfrm>
        </p:spPr>
        <p:txBody>
          <a:bodyPr/>
          <a:lstStyle/>
          <a:p>
            <a:pPr eaLnBrk="1" hangingPunct="1"/>
            <a:r>
              <a:rPr lang="tr-TR" altLang="tr-TR" sz="4000" dirty="0" smtClean="0">
                <a:solidFill>
                  <a:srgbClr val="7B9899"/>
                </a:solidFill>
              </a:rPr>
              <a:t>KAYITLI ELEKTRONİK POSTA (KEP)</a:t>
            </a:r>
            <a:endParaRPr lang="en-US" altLang="tr-TR" sz="4000" dirty="0" smtClean="0">
              <a:solidFill>
                <a:srgbClr val="7B9899"/>
              </a:solidFill>
            </a:endParaRPr>
          </a:p>
        </p:txBody>
      </p:sp>
      <p:sp>
        <p:nvSpPr>
          <p:cNvPr id="33796"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E986B355-A994-4374-B267-4F6A1B69CB87}" type="slidenum">
              <a:rPr lang="tr-TR" altLang="tr-TR" sz="1000" smtClean="0">
                <a:solidFill>
                  <a:srgbClr val="073E87"/>
                </a:solidFill>
                <a:latin typeface="Arial" panose="020B0604020202020204" pitchFamily="34" charset="0"/>
              </a:rPr>
              <a:pPr>
                <a:spcBef>
                  <a:spcPct val="0"/>
                </a:spcBef>
                <a:buClrTx/>
                <a:buSzTx/>
                <a:buFontTx/>
                <a:buNone/>
              </a:pPr>
              <a:t>21</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283700750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2 İçerik Yer Tutucusu"/>
          <p:cNvSpPr>
            <a:spLocks noGrp="1"/>
          </p:cNvSpPr>
          <p:nvPr>
            <p:ph idx="1"/>
          </p:nvPr>
        </p:nvSpPr>
        <p:spPr>
          <a:xfrm>
            <a:off x="871538" y="1844824"/>
            <a:ext cx="7408862" cy="4281339"/>
          </a:xfrm>
        </p:spPr>
        <p:txBody>
          <a:bodyPr/>
          <a:lstStyle/>
          <a:p>
            <a:r>
              <a:rPr lang="tr-TR" altLang="tr-TR" dirty="0" smtClean="0"/>
              <a:t> </a:t>
            </a:r>
            <a:r>
              <a:rPr lang="tr-TR" sz="1800" dirty="0"/>
              <a:t>İlk Sekiz ayda ödenen posta gideri 	</a:t>
            </a:r>
            <a:r>
              <a:rPr lang="tr-TR" sz="1800" dirty="0" smtClean="0"/>
              <a:t>	:</a:t>
            </a:r>
            <a:r>
              <a:rPr lang="tr-TR" sz="1800" dirty="0"/>
              <a:t>17.256.933.TL.</a:t>
            </a:r>
          </a:p>
          <a:p>
            <a:r>
              <a:rPr lang="tr-TR" sz="1800" dirty="0"/>
              <a:t>Eylül ve Ekim Ayı ödenecek fatura 	</a:t>
            </a:r>
            <a:r>
              <a:rPr lang="tr-TR" sz="1800" dirty="0" smtClean="0"/>
              <a:t>	:  </a:t>
            </a:r>
            <a:r>
              <a:rPr lang="tr-TR" sz="1800" dirty="0"/>
              <a:t>3.998.480.TL</a:t>
            </a:r>
          </a:p>
          <a:p>
            <a:r>
              <a:rPr lang="tr-TR" sz="1800" b="1" dirty="0"/>
              <a:t>TOPLAM				:21.255.413.TL</a:t>
            </a:r>
            <a:endParaRPr lang="tr-TR" sz="1800" dirty="0"/>
          </a:p>
          <a:p>
            <a:r>
              <a:rPr lang="tr-TR" sz="1800" dirty="0"/>
              <a:t>Kasım ve Aralık ayı Tahmini fatura	</a:t>
            </a:r>
            <a:r>
              <a:rPr lang="tr-TR" sz="1800" dirty="0" smtClean="0"/>
              <a:t>	:  </a:t>
            </a:r>
            <a:r>
              <a:rPr lang="tr-TR" sz="1800" dirty="0"/>
              <a:t>4.000.000.TL</a:t>
            </a:r>
          </a:p>
          <a:p>
            <a:r>
              <a:rPr lang="tr-TR" sz="1800" b="1" dirty="0"/>
              <a:t>2014 YILI GENEL TOPLAMI	</a:t>
            </a:r>
            <a:r>
              <a:rPr lang="tr-TR" sz="1800" b="1" dirty="0" smtClean="0"/>
              <a:t>	:</a:t>
            </a:r>
            <a:r>
              <a:rPr lang="tr-TR" sz="1800" b="1" dirty="0"/>
              <a:t>25.255.413.TL.</a:t>
            </a:r>
            <a:endParaRPr lang="tr-TR" sz="1800" dirty="0"/>
          </a:p>
          <a:p>
            <a:pPr marL="0" indent="0">
              <a:buNone/>
            </a:pPr>
            <a:endParaRPr lang="tr-TR" sz="1800" dirty="0"/>
          </a:p>
          <a:p>
            <a:pPr marL="0" indent="0">
              <a:buNone/>
            </a:pPr>
            <a:r>
              <a:rPr lang="tr-TR" sz="1800" dirty="0"/>
              <a:t> </a:t>
            </a:r>
          </a:p>
          <a:p>
            <a:pPr marL="0" indent="0">
              <a:buNone/>
            </a:pPr>
            <a:r>
              <a:rPr lang="tr-TR" sz="1800" dirty="0" smtClean="0"/>
              <a:t> Tebligatlar </a:t>
            </a:r>
            <a:r>
              <a:rPr lang="tr-TR" sz="1800" dirty="0"/>
              <a:t>KEP ile yapılırsa bu giderler yarıya düşecektir. </a:t>
            </a:r>
          </a:p>
          <a:p>
            <a:r>
              <a:rPr lang="tr-TR" sz="1800" b="1" u="sng" dirty="0">
                <a:solidFill>
                  <a:srgbClr val="FF0000"/>
                </a:solidFill>
              </a:rPr>
              <a:t>3,85.TL</a:t>
            </a:r>
            <a:r>
              <a:rPr lang="tr-TR" sz="1800" dirty="0"/>
              <a:t> olan taahhütlü posta KEP aracılığıyla gönderilirse </a:t>
            </a:r>
            <a:r>
              <a:rPr lang="tr-TR" sz="1800" b="1" u="sng" dirty="0">
                <a:solidFill>
                  <a:srgbClr val="FF0000"/>
                </a:solidFill>
              </a:rPr>
              <a:t>1,50.TL, </a:t>
            </a:r>
          </a:p>
          <a:p>
            <a:r>
              <a:rPr lang="tr-TR" sz="1800" b="1" dirty="0">
                <a:solidFill>
                  <a:srgbClr val="FF0000"/>
                </a:solidFill>
              </a:rPr>
              <a:t>9.TL olan </a:t>
            </a:r>
            <a:r>
              <a:rPr lang="tr-TR" sz="1800" dirty="0"/>
              <a:t>tebligatlarda   KEP aracılığıyla gönderilirse </a:t>
            </a:r>
            <a:r>
              <a:rPr lang="tr-TR" sz="1800" b="1" u="sng" dirty="0">
                <a:solidFill>
                  <a:srgbClr val="FF0000"/>
                </a:solidFill>
              </a:rPr>
              <a:t>4,50.</a:t>
            </a:r>
            <a:r>
              <a:rPr lang="tr-TR" sz="1800" dirty="0"/>
              <a:t>TL’dir. </a:t>
            </a:r>
            <a:endParaRPr lang="tr-TR" sz="1800" dirty="0" smtClean="0"/>
          </a:p>
          <a:p>
            <a:pPr marL="0" indent="0">
              <a:buNone/>
            </a:pPr>
            <a:r>
              <a:rPr lang="tr-TR" sz="1800" dirty="0"/>
              <a:t> </a:t>
            </a:r>
            <a:r>
              <a:rPr lang="tr-TR" sz="1800" dirty="0" smtClean="0"/>
              <a:t>    (</a:t>
            </a:r>
            <a:r>
              <a:rPr lang="tr-TR" sz="1800" dirty="0"/>
              <a:t>PTT KEP ÜCRET TARİFESİNE GÖRE</a:t>
            </a:r>
            <a:r>
              <a:rPr lang="tr-TR" sz="1800" dirty="0" smtClean="0"/>
              <a:t>)</a:t>
            </a:r>
          </a:p>
          <a:p>
            <a:pPr marL="0" indent="0">
              <a:buNone/>
            </a:pPr>
            <a:r>
              <a:rPr lang="tr-TR" sz="1800" dirty="0" smtClean="0"/>
              <a:t>* Yazışmalar elektronik ortamda yapılacağı için kırtasiye giderleri de     azalacaktır.</a:t>
            </a:r>
            <a:endParaRPr lang="tr-TR" sz="1800" dirty="0"/>
          </a:p>
          <a:p>
            <a:pPr algn="just"/>
            <a:endParaRPr lang="tr-TR" dirty="0"/>
          </a:p>
        </p:txBody>
      </p:sp>
      <p:sp>
        <p:nvSpPr>
          <p:cNvPr id="33795" name="1 Başlık"/>
          <p:cNvSpPr>
            <a:spLocks noGrp="1"/>
          </p:cNvSpPr>
          <p:nvPr>
            <p:ph type="title"/>
          </p:nvPr>
        </p:nvSpPr>
        <p:spPr>
          <a:xfrm>
            <a:off x="251520" y="338138"/>
            <a:ext cx="7416824" cy="1252537"/>
          </a:xfrm>
        </p:spPr>
        <p:txBody>
          <a:bodyPr/>
          <a:lstStyle/>
          <a:p>
            <a:pPr eaLnBrk="1" hangingPunct="1"/>
            <a:r>
              <a:rPr lang="tr-TR" altLang="tr-TR" sz="4000" dirty="0" smtClean="0">
                <a:solidFill>
                  <a:srgbClr val="7B9899"/>
                </a:solidFill>
              </a:rPr>
              <a:t>KAYITLI ELEKTRONİK POSTA (KEP)</a:t>
            </a:r>
            <a:endParaRPr lang="en-US" altLang="tr-TR" sz="4000" dirty="0" smtClean="0">
              <a:solidFill>
                <a:srgbClr val="7B9899"/>
              </a:solidFill>
            </a:endParaRPr>
          </a:p>
        </p:txBody>
      </p:sp>
      <p:sp>
        <p:nvSpPr>
          <p:cNvPr id="33796"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E986B355-A994-4374-B267-4F6A1B69CB87}" type="slidenum">
              <a:rPr lang="tr-TR" altLang="tr-TR" sz="1000" smtClean="0">
                <a:solidFill>
                  <a:srgbClr val="073E87"/>
                </a:solidFill>
                <a:latin typeface="Arial" panose="020B0604020202020204" pitchFamily="34" charset="0"/>
              </a:rPr>
              <a:pPr>
                <a:spcBef>
                  <a:spcPct val="0"/>
                </a:spcBef>
                <a:buClrTx/>
                <a:buSzTx/>
                <a:buFontTx/>
                <a:buNone/>
              </a:pPr>
              <a:t>22</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602770760"/>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2 İçerik Yer Tutucusu"/>
          <p:cNvSpPr>
            <a:spLocks noGrp="1"/>
          </p:cNvSpPr>
          <p:nvPr>
            <p:ph idx="1"/>
          </p:nvPr>
        </p:nvSpPr>
        <p:spPr>
          <a:xfrm>
            <a:off x="755650" y="1773238"/>
            <a:ext cx="7408863" cy="4248150"/>
          </a:xfrm>
        </p:spPr>
        <p:txBody>
          <a:bodyPr/>
          <a:lstStyle/>
          <a:p>
            <a:pPr eaLnBrk="1" hangingPunct="1">
              <a:buFont typeface="Wingdings" panose="05000000000000000000" pitchFamily="2" charset="2"/>
              <a:buChar char="Ø"/>
            </a:pPr>
            <a:r>
              <a:rPr lang="tr-TR" altLang="tr-TR" dirty="0" err="1" smtClean="0"/>
              <a:t>TÜBİS’in</a:t>
            </a:r>
            <a:r>
              <a:rPr lang="tr-TR" altLang="tr-TR" dirty="0" smtClean="0"/>
              <a:t> mobil versiyonudur.</a:t>
            </a:r>
          </a:p>
          <a:p>
            <a:pPr eaLnBrk="1" hangingPunct="1">
              <a:buFont typeface="Wingdings" panose="05000000000000000000" pitchFamily="2" charset="2"/>
              <a:buChar char="Ø"/>
            </a:pPr>
            <a:r>
              <a:rPr lang="tr-TR" altLang="tr-TR" dirty="0" smtClean="0"/>
              <a:t>Akıllı mobil cihazlar üzerinden Tüketicilerin Tüketici, Reklam ve Ürün Güvenliği Şikayeti yapabilmeleri için tasarlanmıştır.</a:t>
            </a:r>
          </a:p>
          <a:p>
            <a:pPr eaLnBrk="1" hangingPunct="1">
              <a:buFont typeface="Wingdings" panose="05000000000000000000" pitchFamily="2" charset="2"/>
              <a:buChar char="Ø"/>
            </a:pPr>
            <a:r>
              <a:rPr lang="tr-TR" altLang="tr-TR" dirty="0" smtClean="0"/>
              <a:t>6502 Sayılı Kanun Kapsamın Tüketicileri Sahip olduğu tüm yasal haklar ayrıntılı bir şekilde görüntülenmektedir.</a:t>
            </a:r>
          </a:p>
          <a:p>
            <a:pPr eaLnBrk="1" hangingPunct="1">
              <a:buFont typeface="Wingdings" panose="05000000000000000000" pitchFamily="2" charset="2"/>
              <a:buChar char="Ø"/>
            </a:pPr>
            <a:r>
              <a:rPr lang="tr-TR" altLang="tr-TR" dirty="0" smtClean="0"/>
              <a:t>Tüketici etkinlikleri, duyuruları ve haberlerine </a:t>
            </a:r>
            <a:r>
              <a:rPr lang="tr-TR" altLang="tr-TR" dirty="0" smtClean="0"/>
              <a:t>ulaşılabilir</a:t>
            </a:r>
            <a:r>
              <a:rPr lang="tr-TR" altLang="tr-TR" dirty="0" smtClean="0"/>
              <a:t>.</a:t>
            </a:r>
          </a:p>
          <a:p>
            <a:pPr eaLnBrk="1" hangingPunct="1">
              <a:buFont typeface="Wingdings" panose="05000000000000000000" pitchFamily="2" charset="2"/>
              <a:buChar char="Ø"/>
            </a:pPr>
            <a:r>
              <a:rPr lang="tr-TR" altLang="tr-TR" dirty="0" smtClean="0"/>
              <a:t>Tüketici Hakem Heyetleri ve Ticaret İl Müdürlüklerinin İletişim bilgileri mevcuttur.</a:t>
            </a:r>
            <a:endParaRPr lang="en-US" altLang="tr-TR" dirty="0" smtClean="0"/>
          </a:p>
        </p:txBody>
      </p:sp>
      <p:sp>
        <p:nvSpPr>
          <p:cNvPr id="35843" name="1 Başlık"/>
          <p:cNvSpPr>
            <a:spLocks noGrp="1"/>
          </p:cNvSpPr>
          <p:nvPr>
            <p:ph type="title"/>
          </p:nvPr>
        </p:nvSpPr>
        <p:spPr/>
        <p:txBody>
          <a:bodyPr/>
          <a:lstStyle/>
          <a:p>
            <a:pPr eaLnBrk="1" hangingPunct="1"/>
            <a:r>
              <a:rPr lang="tr-TR" altLang="tr-TR" smtClean="0">
                <a:solidFill>
                  <a:srgbClr val="7B9899"/>
                </a:solidFill>
              </a:rPr>
              <a:t>Mobil Tüketici</a:t>
            </a:r>
            <a:endParaRPr lang="en-US" altLang="tr-TR" smtClean="0">
              <a:solidFill>
                <a:srgbClr val="7B9899"/>
              </a:solidFill>
            </a:endParaRPr>
          </a:p>
        </p:txBody>
      </p:sp>
      <p:sp>
        <p:nvSpPr>
          <p:cNvPr id="35844"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39D91FE8-5C39-494E-9CAC-CBC1DFDF0A61}" type="slidenum">
              <a:rPr lang="tr-TR" altLang="tr-TR" sz="1000" smtClean="0">
                <a:solidFill>
                  <a:srgbClr val="073E87"/>
                </a:solidFill>
                <a:latin typeface="Arial" panose="020B0604020202020204" pitchFamily="34" charset="0"/>
              </a:rPr>
              <a:pPr>
                <a:spcBef>
                  <a:spcPct val="0"/>
                </a:spcBef>
                <a:buClrTx/>
                <a:buSzTx/>
                <a:buFontTx/>
                <a:buNone/>
              </a:pPr>
              <a:t>23</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251085466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İçerik Yer Tutucusu"/>
          <p:cNvSpPr>
            <a:spLocks noGrp="1"/>
          </p:cNvSpPr>
          <p:nvPr>
            <p:ph idx="1"/>
          </p:nvPr>
        </p:nvSpPr>
        <p:spPr>
          <a:xfrm>
            <a:off x="827088" y="1989138"/>
            <a:ext cx="7408862" cy="4103687"/>
          </a:xfrm>
        </p:spPr>
        <p:txBody>
          <a:bodyPr/>
          <a:lstStyle/>
          <a:p>
            <a:pPr eaLnBrk="1" hangingPunct="1">
              <a:buFont typeface="Wingdings" panose="05000000000000000000" pitchFamily="2" charset="2"/>
              <a:buChar char="Ø"/>
            </a:pPr>
            <a:r>
              <a:rPr lang="tr-TR" altLang="tr-TR" smtClean="0"/>
              <a:t> Uygulama Android, IOS, Windows İşletim Sistemli mobil cihazlarda çalışacaktır.</a:t>
            </a:r>
          </a:p>
          <a:p>
            <a:pPr eaLnBrk="1" hangingPunct="1">
              <a:buFont typeface="Wingdings" panose="05000000000000000000" pitchFamily="2" charset="2"/>
              <a:buChar char="Ø"/>
            </a:pPr>
            <a:r>
              <a:rPr lang="tr-TR" altLang="tr-TR" smtClean="0"/>
              <a:t> Tüketici veya Reklam Şikayeti modülleri E-Devlet’e entegre bir şekilde çalışacaktır.</a:t>
            </a:r>
          </a:p>
          <a:p>
            <a:pPr eaLnBrk="1" hangingPunct="1">
              <a:buFont typeface="Wingdings" panose="05000000000000000000" pitchFamily="2" charset="2"/>
              <a:buChar char="Ø"/>
            </a:pPr>
            <a:r>
              <a:rPr lang="tr-TR" altLang="tr-TR" smtClean="0"/>
              <a:t> Uygulamanın en son genel testleri tamamlanmıştır, Android işletim sistemli cihazlar için Google Play’den indirilip kullanılabilinir.</a:t>
            </a:r>
          </a:p>
          <a:p>
            <a:pPr eaLnBrk="1" hangingPunct="1">
              <a:buFont typeface="Wingdings" panose="05000000000000000000" pitchFamily="2" charset="2"/>
              <a:buChar char="Ø"/>
            </a:pPr>
            <a:r>
              <a:rPr lang="tr-TR" altLang="tr-TR" smtClean="0"/>
              <a:t> Apple Store ve Windows Store için lisansları satın alınmış olup, yakın bir zaman içerisinde kullanıcıların hizmetine açılacaktır.</a:t>
            </a:r>
            <a:endParaRPr lang="en-US" altLang="tr-TR" smtClean="0"/>
          </a:p>
        </p:txBody>
      </p:sp>
      <p:sp>
        <p:nvSpPr>
          <p:cNvPr id="36867" name="1 Başlık"/>
          <p:cNvSpPr>
            <a:spLocks noGrp="1"/>
          </p:cNvSpPr>
          <p:nvPr>
            <p:ph type="title"/>
          </p:nvPr>
        </p:nvSpPr>
        <p:spPr/>
        <p:txBody>
          <a:bodyPr/>
          <a:lstStyle/>
          <a:p>
            <a:pPr eaLnBrk="1" hangingPunct="1"/>
            <a:r>
              <a:rPr lang="tr-TR" altLang="tr-TR" smtClean="0">
                <a:solidFill>
                  <a:srgbClr val="7B9899"/>
                </a:solidFill>
              </a:rPr>
              <a:t>Mobil Tüketici</a:t>
            </a:r>
            <a:endParaRPr lang="en-US" altLang="tr-TR" smtClean="0">
              <a:solidFill>
                <a:srgbClr val="7B9899"/>
              </a:solidFill>
            </a:endParaRPr>
          </a:p>
        </p:txBody>
      </p:sp>
      <p:sp>
        <p:nvSpPr>
          <p:cNvPr id="36868"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032DEDC2-9365-4906-B513-98013AC5D031}" type="slidenum">
              <a:rPr lang="tr-TR" altLang="tr-TR" sz="1000" smtClean="0">
                <a:solidFill>
                  <a:srgbClr val="073E87"/>
                </a:solidFill>
                <a:latin typeface="Arial" panose="020B0604020202020204" pitchFamily="34" charset="0"/>
              </a:rPr>
              <a:pPr>
                <a:spcBef>
                  <a:spcPct val="0"/>
                </a:spcBef>
                <a:buClrTx/>
                <a:buSzTx/>
                <a:buFontTx/>
                <a:buNone/>
              </a:pPr>
              <a:t>24</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134166668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İçerik Yer Tutucusu"/>
          <p:cNvSpPr>
            <a:spLocks noGrp="1"/>
          </p:cNvSpPr>
          <p:nvPr>
            <p:ph idx="1"/>
          </p:nvPr>
        </p:nvSpPr>
        <p:spPr/>
        <p:txBody>
          <a:bodyPr/>
          <a:lstStyle/>
          <a:p>
            <a:pPr eaLnBrk="1" hangingPunct="1">
              <a:buFont typeface="Wingdings" panose="05000000000000000000" pitchFamily="2" charset="2"/>
              <a:buChar char="Ø"/>
            </a:pPr>
            <a:r>
              <a:rPr lang="tr-TR" altLang="tr-TR" b="1" smtClean="0"/>
              <a:t> Genel Müdürlüğün Facebook sayfasına aşağıdaki linkten:</a:t>
            </a:r>
          </a:p>
          <a:p>
            <a:pPr eaLnBrk="1" hangingPunct="1">
              <a:buFont typeface="Arial" panose="020B0604020202020204" pitchFamily="34" charset="0"/>
              <a:buNone/>
            </a:pPr>
            <a:endParaRPr lang="tr-TR" altLang="tr-TR" smtClean="0"/>
          </a:p>
          <a:p>
            <a:pPr eaLnBrk="1" hangingPunct="1">
              <a:buFont typeface="Arial" panose="020B0604020202020204" pitchFamily="34" charset="0"/>
              <a:buNone/>
            </a:pPr>
            <a:r>
              <a:rPr lang="tr-TR" altLang="tr-TR" smtClean="0"/>
              <a:t>https://www.facebook.com/etuketici</a:t>
            </a:r>
          </a:p>
          <a:p>
            <a:pPr eaLnBrk="1" hangingPunct="1">
              <a:buFont typeface="Arial" panose="020B0604020202020204" pitchFamily="34" charset="0"/>
              <a:buNone/>
            </a:pPr>
            <a:endParaRPr lang="tr-TR" altLang="tr-TR" b="1" smtClean="0"/>
          </a:p>
          <a:p>
            <a:pPr eaLnBrk="1" hangingPunct="1">
              <a:buFont typeface="Wingdings" panose="05000000000000000000" pitchFamily="2" charset="2"/>
              <a:buChar char="Ø"/>
            </a:pPr>
            <a:r>
              <a:rPr lang="tr-TR" altLang="tr-TR" b="1" smtClean="0"/>
              <a:t> Twitter sayfasına aşağıdaki linkten:</a:t>
            </a:r>
          </a:p>
          <a:p>
            <a:pPr eaLnBrk="1" hangingPunct="1">
              <a:buFont typeface="Arial" panose="020B0604020202020204" pitchFamily="34" charset="0"/>
              <a:buNone/>
            </a:pPr>
            <a:endParaRPr lang="tr-TR" altLang="tr-TR" smtClean="0"/>
          </a:p>
          <a:p>
            <a:pPr eaLnBrk="1" hangingPunct="1">
              <a:buFont typeface="Arial" panose="020B0604020202020204" pitchFamily="34" charset="0"/>
              <a:buNone/>
            </a:pPr>
            <a:r>
              <a:rPr lang="tr-TR" altLang="tr-TR" smtClean="0"/>
              <a:t>https://twitter.com/etuketici</a:t>
            </a:r>
          </a:p>
          <a:p>
            <a:pPr eaLnBrk="1" hangingPunct="1">
              <a:buFont typeface="Arial" panose="020B0604020202020204" pitchFamily="34" charset="0"/>
              <a:buNone/>
            </a:pPr>
            <a:endParaRPr lang="tr-TR" altLang="tr-TR" smtClean="0"/>
          </a:p>
          <a:p>
            <a:pPr eaLnBrk="1" hangingPunct="1">
              <a:buFont typeface="Wingdings" panose="05000000000000000000" pitchFamily="2" charset="2"/>
              <a:buChar char="Ø"/>
            </a:pPr>
            <a:endParaRPr lang="tr-TR" altLang="tr-TR" smtClean="0"/>
          </a:p>
          <a:p>
            <a:pPr eaLnBrk="1" hangingPunct="1">
              <a:buFont typeface="Arial" panose="020B0604020202020204" pitchFamily="34" charset="0"/>
              <a:buNone/>
            </a:pPr>
            <a:endParaRPr lang="en-US" altLang="tr-TR" smtClean="0"/>
          </a:p>
        </p:txBody>
      </p:sp>
      <p:sp>
        <p:nvSpPr>
          <p:cNvPr id="37891" name="1 Başlık"/>
          <p:cNvSpPr>
            <a:spLocks noGrp="1"/>
          </p:cNvSpPr>
          <p:nvPr>
            <p:ph type="title"/>
          </p:nvPr>
        </p:nvSpPr>
        <p:spPr/>
        <p:txBody>
          <a:bodyPr/>
          <a:lstStyle/>
          <a:p>
            <a:pPr eaLnBrk="1" hangingPunct="1"/>
            <a:r>
              <a:rPr lang="tr-TR" altLang="tr-TR" smtClean="0">
                <a:solidFill>
                  <a:srgbClr val="7B9899"/>
                </a:solidFill>
              </a:rPr>
              <a:t>Sosyal Medya </a:t>
            </a:r>
            <a:endParaRPr lang="en-US" altLang="tr-TR" smtClean="0">
              <a:solidFill>
                <a:srgbClr val="7B9899"/>
              </a:solidFill>
            </a:endParaRPr>
          </a:p>
        </p:txBody>
      </p:sp>
      <p:sp>
        <p:nvSpPr>
          <p:cNvPr id="37892"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9F51702C-500E-4EE0-87A2-E649AA8340FF}" type="slidenum">
              <a:rPr lang="tr-TR" altLang="tr-TR" sz="1000" smtClean="0">
                <a:solidFill>
                  <a:srgbClr val="073E87"/>
                </a:solidFill>
                <a:latin typeface="Arial" panose="020B0604020202020204" pitchFamily="34" charset="0"/>
              </a:rPr>
              <a:pPr>
                <a:spcBef>
                  <a:spcPct val="0"/>
                </a:spcBef>
                <a:buClrTx/>
                <a:buSzTx/>
                <a:buFontTx/>
                <a:buNone/>
              </a:pPr>
              <a:t>25</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1028624841"/>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İçerik Yer Tutucusu"/>
          <p:cNvSpPr>
            <a:spLocks noGrp="1"/>
          </p:cNvSpPr>
          <p:nvPr>
            <p:ph idx="1"/>
          </p:nvPr>
        </p:nvSpPr>
        <p:spPr/>
        <p:txBody>
          <a:bodyPr/>
          <a:lstStyle/>
          <a:p>
            <a:pPr>
              <a:buFont typeface="Wingdings" panose="05000000000000000000" pitchFamily="2" charset="2"/>
              <a:buChar char="Ø"/>
              <a:defRPr/>
            </a:pPr>
            <a:r>
              <a:rPr lang="tr-TR" altLang="tr-TR" dirty="0" smtClean="0"/>
              <a:t> Ozan TÜYSÜZ, Gümrük ve Ticaret Uzmanı ve Bilgisayar Yüksek Mühendisi: </a:t>
            </a:r>
            <a:r>
              <a:rPr lang="tr-TR" altLang="tr-TR" dirty="0" smtClean="0">
                <a:hlinkClick r:id="rId2"/>
              </a:rPr>
              <a:t>o.tuysuz@gtb.gov.tr</a:t>
            </a:r>
            <a:r>
              <a:rPr lang="tr-TR" altLang="tr-TR" dirty="0" smtClean="0"/>
              <a:t> </a:t>
            </a:r>
          </a:p>
          <a:p>
            <a:pPr marL="0" indent="0">
              <a:buFont typeface="Symbol" panose="05050102010706020507" pitchFamily="18" charset="2"/>
              <a:buNone/>
              <a:defRPr/>
            </a:pPr>
            <a:endParaRPr lang="tr-TR" altLang="tr-TR" dirty="0" smtClean="0"/>
          </a:p>
          <a:p>
            <a:pPr>
              <a:buFont typeface="Wingdings" panose="05000000000000000000" pitchFamily="2" charset="2"/>
              <a:buChar char="Ø"/>
              <a:defRPr/>
            </a:pPr>
            <a:r>
              <a:rPr lang="tr-TR" altLang="tr-TR" dirty="0" smtClean="0"/>
              <a:t> 0 (312) 201 65 64</a:t>
            </a:r>
          </a:p>
          <a:p>
            <a:pPr marL="0" indent="0">
              <a:buFont typeface="Symbol" panose="05050102010706020507" pitchFamily="18" charset="2"/>
              <a:buNone/>
              <a:defRPr/>
            </a:pPr>
            <a:endParaRPr lang="tr-TR" altLang="tr-TR" dirty="0"/>
          </a:p>
        </p:txBody>
      </p:sp>
      <p:sp>
        <p:nvSpPr>
          <p:cNvPr id="38915" name="2 Başlık"/>
          <p:cNvSpPr>
            <a:spLocks noGrp="1"/>
          </p:cNvSpPr>
          <p:nvPr>
            <p:ph type="title"/>
          </p:nvPr>
        </p:nvSpPr>
        <p:spPr/>
        <p:txBody>
          <a:bodyPr/>
          <a:lstStyle/>
          <a:p>
            <a:r>
              <a:rPr lang="tr-TR" altLang="tr-TR" dirty="0" smtClean="0">
                <a:solidFill>
                  <a:srgbClr val="7B9899"/>
                </a:solidFill>
              </a:rPr>
              <a:t>TÜBİS İLETİŞİM</a:t>
            </a:r>
            <a:endParaRPr lang="en-US" altLang="tr-TR" dirty="0" smtClean="0">
              <a:solidFill>
                <a:srgbClr val="7B9899"/>
              </a:solidFill>
            </a:endParaRPr>
          </a:p>
        </p:txBody>
      </p:sp>
      <p:sp>
        <p:nvSpPr>
          <p:cNvPr id="38916"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8428993F-DD85-4903-816D-B12CA0397BE0}" type="slidenum">
              <a:rPr lang="tr-TR" altLang="tr-TR" sz="1000" smtClean="0">
                <a:solidFill>
                  <a:srgbClr val="073E87"/>
                </a:solidFill>
                <a:latin typeface="Arial" panose="020B0604020202020204" pitchFamily="34" charset="0"/>
              </a:rPr>
              <a:pPr>
                <a:spcBef>
                  <a:spcPct val="0"/>
                </a:spcBef>
                <a:buClrTx/>
                <a:buSzTx/>
                <a:buFontTx/>
                <a:buNone/>
              </a:pPr>
              <a:t>26</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174178481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403350" y="5600700"/>
            <a:ext cx="6121400" cy="70802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eaLnBrk="0" fontAlgn="auto" hangingPunct="0">
              <a:spcBef>
                <a:spcPts val="0"/>
              </a:spcBef>
              <a:spcAft>
                <a:spcPts val="0"/>
              </a:spcAft>
              <a:defRPr/>
            </a:pPr>
            <a:r>
              <a:rPr lang="tr-TR" sz="4000" b="1" dirty="0" smtClean="0">
                <a:solidFill>
                  <a:srgbClr val="0000FF"/>
                </a:solidFill>
                <a:effectLst>
                  <a:outerShdw blurRad="38100" dist="38100" dir="2700000" algn="tl">
                    <a:srgbClr val="000000">
                      <a:alpha val="43137"/>
                    </a:srgbClr>
                  </a:outerShdw>
                </a:effectLst>
                <a:latin typeface="Myriad Pro" pitchFamily="34" charset="0"/>
                <a:cs typeface="Times New Roman" pitchFamily="18" charset="0"/>
              </a:rPr>
              <a:t>TEŞEKKÜRLER… </a:t>
            </a:r>
            <a:endParaRPr lang="en-US" sz="4000" b="1" dirty="0">
              <a:solidFill>
                <a:srgbClr val="0000FF"/>
              </a:solidFill>
              <a:effectLst>
                <a:outerShdw blurRad="38100" dist="38100" dir="2700000" algn="tl">
                  <a:srgbClr val="000000">
                    <a:alpha val="43137"/>
                  </a:srgbClr>
                </a:outerShdw>
              </a:effectLst>
              <a:latin typeface="Myriad Pro" pitchFamily="34" charset="0"/>
              <a:cs typeface="Times New Roman" pitchFamily="18" charset="0"/>
            </a:endParaRPr>
          </a:p>
        </p:txBody>
      </p:sp>
      <p:sp>
        <p:nvSpPr>
          <p:cNvPr id="2" name="Oval 1"/>
          <p:cNvSpPr/>
          <p:nvPr/>
        </p:nvSpPr>
        <p:spPr>
          <a:xfrm>
            <a:off x="7164388" y="476250"/>
            <a:ext cx="1439862" cy="1368425"/>
          </a:xfrm>
          <a:prstGeom prst="ellipse">
            <a:avLst/>
          </a:prstGeom>
          <a:ln>
            <a:solidFill>
              <a:schemeClr val="bg1"/>
            </a:solidFill>
          </a:ln>
        </p:spPr>
        <p:style>
          <a:lnRef idx="2">
            <a:schemeClr val="accent3"/>
          </a:lnRef>
          <a:fillRef idx="1">
            <a:schemeClr val="lt1"/>
          </a:fillRef>
          <a:effectRef idx="0">
            <a:schemeClr val="accent3"/>
          </a:effectRef>
          <a:fontRef idx="minor">
            <a:schemeClr val="dk1"/>
          </a:fontRef>
        </p:style>
        <p:txBody>
          <a:bodyPr anchor="ctr"/>
          <a:lstStyle/>
          <a:p>
            <a:pPr algn="ctr" fontAlgn="auto">
              <a:spcBef>
                <a:spcPts val="0"/>
              </a:spcBef>
              <a:spcAft>
                <a:spcPts val="0"/>
              </a:spcAft>
              <a:defRPr/>
            </a:pPr>
            <a:endParaRPr lang="tr-TR"/>
          </a:p>
        </p:txBody>
      </p:sp>
      <p:pic>
        <p:nvPicPr>
          <p:cNvPr id="91140" name="Picture 6" descr="http://www.gumrukticaret.gov.tr/assets/content/gumruk.png"/>
          <p:cNvPicPr>
            <a:picLocks noChangeAspect="1" noChangeArrowheads="1"/>
          </p:cNvPicPr>
          <p:nvPr/>
        </p:nvPicPr>
        <p:blipFill>
          <a:blip r:embed="rId3"/>
          <a:srcRect/>
          <a:stretch>
            <a:fillRect/>
          </a:stretch>
        </p:blipFill>
        <p:spPr bwMode="auto">
          <a:xfrm>
            <a:off x="2592388" y="1449388"/>
            <a:ext cx="3959225" cy="3959225"/>
          </a:xfrm>
          <a:prstGeom prst="rect">
            <a:avLst/>
          </a:prstGeom>
          <a:noFill/>
          <a:ln w="9525">
            <a:noFill/>
            <a:miter lim="800000"/>
            <a:headEnd/>
            <a:tailEnd/>
          </a:ln>
        </p:spPr>
      </p:pic>
      <p:sp>
        <p:nvSpPr>
          <p:cNvPr id="5" name="4 Metin kutusu"/>
          <p:cNvSpPr txBox="1"/>
          <p:nvPr/>
        </p:nvSpPr>
        <p:spPr>
          <a:xfrm>
            <a:off x="8072462" y="6488692"/>
            <a:ext cx="857256" cy="369332"/>
          </a:xfrm>
          <a:prstGeom prst="rect">
            <a:avLst/>
          </a:prstGeom>
          <a:solidFill>
            <a:schemeClr val="bg1"/>
          </a:solidFill>
        </p:spPr>
        <p:txBody>
          <a:bodyPr wrap="square" rtlCol="0">
            <a:spAutoFit/>
          </a:bodyPr>
          <a:lstStyle/>
          <a:p>
            <a:endParaRPr lang="tr-T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2 İçerik Yer Tutucusu"/>
          <p:cNvSpPr>
            <a:spLocks noGrp="1"/>
          </p:cNvSpPr>
          <p:nvPr>
            <p:ph idx="1"/>
          </p:nvPr>
        </p:nvSpPr>
        <p:spPr/>
        <p:txBody>
          <a:bodyPr/>
          <a:lstStyle/>
          <a:p>
            <a:pPr eaLnBrk="1" hangingPunct="1">
              <a:buFont typeface="Wingdings" panose="05000000000000000000" pitchFamily="2" charset="2"/>
              <a:buChar char="Ø"/>
            </a:pPr>
            <a:r>
              <a:rPr lang="tr-TR" altLang="tr-TR" smtClean="0"/>
              <a:t> Kısaltması TÜBİS’ dir.</a:t>
            </a:r>
          </a:p>
          <a:p>
            <a:pPr eaLnBrk="1" hangingPunct="1">
              <a:buFont typeface="Wingdings" panose="05000000000000000000" pitchFamily="2" charset="2"/>
              <a:buChar char="Ø"/>
            </a:pPr>
            <a:r>
              <a:rPr lang="tr-TR" altLang="tr-TR" smtClean="0"/>
              <a:t> Tüketicilerin ve Tüketici Hakem Heyetlerinin elektronik ortamda iş ve işlemlerini gerçekleştirdiği sistemi ifade eder.</a:t>
            </a:r>
            <a:endParaRPr lang="en-US" altLang="tr-TR" smtClean="0"/>
          </a:p>
        </p:txBody>
      </p:sp>
      <p:sp>
        <p:nvSpPr>
          <p:cNvPr id="19459" name="1 Başlık"/>
          <p:cNvSpPr>
            <a:spLocks noGrp="1"/>
          </p:cNvSpPr>
          <p:nvPr>
            <p:ph type="title"/>
          </p:nvPr>
        </p:nvSpPr>
        <p:spPr/>
        <p:txBody>
          <a:bodyPr/>
          <a:lstStyle/>
          <a:p>
            <a:pPr eaLnBrk="1" hangingPunct="1"/>
            <a:r>
              <a:rPr lang="tr-TR" altLang="tr-TR" smtClean="0">
                <a:solidFill>
                  <a:srgbClr val="7B9899"/>
                </a:solidFill>
              </a:rPr>
              <a:t>Tüketici Bilgi Sistemi</a:t>
            </a:r>
            <a:endParaRPr lang="en-US" altLang="tr-TR" smtClean="0">
              <a:solidFill>
                <a:srgbClr val="7B9899"/>
              </a:solidFill>
            </a:endParaRPr>
          </a:p>
        </p:txBody>
      </p:sp>
      <p:sp>
        <p:nvSpPr>
          <p:cNvPr id="19460"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55F71971-C49C-4DD7-97B8-CDF9ABFCB73F}" type="slidenum">
              <a:rPr lang="tr-TR" altLang="tr-TR" sz="1000" smtClean="0">
                <a:solidFill>
                  <a:srgbClr val="073E87"/>
                </a:solidFill>
                <a:latin typeface="Arial" panose="020B0604020202020204" pitchFamily="34" charset="0"/>
              </a:rPr>
              <a:pPr>
                <a:spcBef>
                  <a:spcPct val="0"/>
                </a:spcBef>
                <a:buClrTx/>
                <a:buSzTx/>
                <a:buFontTx/>
                <a:buNone/>
              </a:pPr>
              <a:t>3</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4138821857"/>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2 İçerik Yer Tutucusu"/>
          <p:cNvSpPr>
            <a:spLocks noGrp="1"/>
          </p:cNvSpPr>
          <p:nvPr>
            <p:ph idx="1"/>
          </p:nvPr>
        </p:nvSpPr>
        <p:spPr/>
        <p:txBody>
          <a:bodyPr/>
          <a:lstStyle/>
          <a:p>
            <a:pPr eaLnBrk="1" hangingPunct="1"/>
            <a:r>
              <a:rPr lang="tr-TR" altLang="tr-TR" b="1" smtClean="0"/>
              <a:t>TÜBİS 3 temel kısımdan oluşur:</a:t>
            </a:r>
          </a:p>
          <a:p>
            <a:pPr eaLnBrk="1" hangingPunct="1">
              <a:buFont typeface="Wingdings" panose="05000000000000000000" pitchFamily="2" charset="2"/>
              <a:buChar char="Ø"/>
            </a:pPr>
            <a:r>
              <a:rPr lang="tr-TR" altLang="tr-TR" smtClean="0"/>
              <a:t> E-Tüketici Portalı</a:t>
            </a:r>
          </a:p>
          <a:p>
            <a:pPr eaLnBrk="1" hangingPunct="1">
              <a:buFont typeface="Wingdings" panose="05000000000000000000" pitchFamily="2" charset="2"/>
              <a:buChar char="Ø"/>
            </a:pPr>
            <a:r>
              <a:rPr lang="tr-TR" altLang="tr-TR" smtClean="0"/>
              <a:t> Tüketici Şikayeti ve Tüketici Hakem Heyetleri Modülü</a:t>
            </a:r>
          </a:p>
          <a:p>
            <a:pPr eaLnBrk="1" hangingPunct="1">
              <a:buFont typeface="Wingdings" panose="05000000000000000000" pitchFamily="2" charset="2"/>
              <a:buChar char="Ø"/>
            </a:pPr>
            <a:r>
              <a:rPr lang="tr-TR" altLang="tr-TR" smtClean="0"/>
              <a:t> Reklam Şikayeti Modülü</a:t>
            </a:r>
            <a:endParaRPr lang="en-US" altLang="tr-TR" smtClean="0"/>
          </a:p>
        </p:txBody>
      </p:sp>
      <p:sp>
        <p:nvSpPr>
          <p:cNvPr id="20483" name="1 Başlık"/>
          <p:cNvSpPr>
            <a:spLocks noGrp="1"/>
          </p:cNvSpPr>
          <p:nvPr>
            <p:ph type="title"/>
          </p:nvPr>
        </p:nvSpPr>
        <p:spPr/>
        <p:txBody>
          <a:bodyPr/>
          <a:lstStyle/>
          <a:p>
            <a:pPr eaLnBrk="1" hangingPunct="1"/>
            <a:r>
              <a:rPr lang="tr-TR" altLang="tr-TR" smtClean="0">
                <a:solidFill>
                  <a:srgbClr val="7B9899"/>
                </a:solidFill>
              </a:rPr>
              <a:t>Tüketici Bilgi Sistemi</a:t>
            </a:r>
            <a:endParaRPr lang="en-US" altLang="tr-TR" smtClean="0">
              <a:solidFill>
                <a:srgbClr val="7B9899"/>
              </a:solidFill>
            </a:endParaRPr>
          </a:p>
        </p:txBody>
      </p:sp>
      <p:sp>
        <p:nvSpPr>
          <p:cNvPr id="20484"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20824F3F-0EB9-4C42-8BF3-5F2935B83C08}" type="slidenum">
              <a:rPr lang="tr-TR" altLang="tr-TR" sz="1000" smtClean="0">
                <a:solidFill>
                  <a:srgbClr val="073E87"/>
                </a:solidFill>
                <a:latin typeface="Arial" panose="020B0604020202020204" pitchFamily="34" charset="0"/>
              </a:rPr>
              <a:pPr>
                <a:spcBef>
                  <a:spcPct val="0"/>
                </a:spcBef>
                <a:buClrTx/>
                <a:buSzTx/>
                <a:buFontTx/>
                <a:buNone/>
              </a:pPr>
              <a:t>4</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38097631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İçerik Yer Tutucusu"/>
          <p:cNvSpPr>
            <a:spLocks noGrp="1"/>
          </p:cNvSpPr>
          <p:nvPr>
            <p:ph idx="1"/>
          </p:nvPr>
        </p:nvSpPr>
        <p:spPr/>
        <p:txBody>
          <a:bodyPr/>
          <a:lstStyle/>
          <a:p>
            <a:pPr eaLnBrk="1" hangingPunct="1"/>
            <a:r>
              <a:rPr lang="tr-TR" altLang="tr-TR" b="1" smtClean="0"/>
              <a:t>Tüketici Şikayeti Modülünün kullanıcıları:</a:t>
            </a:r>
          </a:p>
          <a:p>
            <a:pPr eaLnBrk="1" hangingPunct="1">
              <a:buFont typeface="Wingdings" panose="05000000000000000000" pitchFamily="2" charset="2"/>
              <a:buChar char="Ø"/>
            </a:pPr>
            <a:r>
              <a:rPr lang="tr-TR" altLang="tr-TR" smtClean="0"/>
              <a:t> Vatandaşlar</a:t>
            </a:r>
          </a:p>
          <a:p>
            <a:pPr eaLnBrk="1" hangingPunct="1">
              <a:buFont typeface="Wingdings" panose="05000000000000000000" pitchFamily="2" charset="2"/>
              <a:buChar char="Ø"/>
            </a:pPr>
            <a:r>
              <a:rPr lang="tr-TR" altLang="tr-TR" smtClean="0"/>
              <a:t> THH Raportörleri</a:t>
            </a:r>
          </a:p>
          <a:p>
            <a:pPr eaLnBrk="1" hangingPunct="1">
              <a:buFont typeface="Wingdings" panose="05000000000000000000" pitchFamily="2" charset="2"/>
              <a:buChar char="Ø"/>
            </a:pPr>
            <a:r>
              <a:rPr lang="tr-TR" altLang="tr-TR" smtClean="0"/>
              <a:t> THH Başkanları</a:t>
            </a:r>
            <a:endParaRPr lang="en-US" altLang="tr-TR" smtClean="0"/>
          </a:p>
        </p:txBody>
      </p:sp>
      <p:sp>
        <p:nvSpPr>
          <p:cNvPr id="25603" name="1 Başlık"/>
          <p:cNvSpPr>
            <a:spLocks noGrp="1"/>
          </p:cNvSpPr>
          <p:nvPr>
            <p:ph type="title"/>
          </p:nvPr>
        </p:nvSpPr>
        <p:spPr/>
        <p:txBody>
          <a:bodyPr/>
          <a:lstStyle/>
          <a:p>
            <a:pPr eaLnBrk="1" hangingPunct="1"/>
            <a:r>
              <a:rPr lang="tr-TR" altLang="tr-TR" smtClean="0">
                <a:solidFill>
                  <a:srgbClr val="7B9899"/>
                </a:solidFill>
              </a:rPr>
              <a:t>Tüketici Şikayeti </a:t>
            </a:r>
            <a:endParaRPr lang="en-US" altLang="tr-TR" smtClean="0">
              <a:solidFill>
                <a:srgbClr val="7B9899"/>
              </a:solidFill>
            </a:endParaRPr>
          </a:p>
        </p:txBody>
      </p:sp>
      <p:sp>
        <p:nvSpPr>
          <p:cNvPr id="25604"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4089CB2E-BCD6-41D8-9464-3CC2A32C3EE7}" type="slidenum">
              <a:rPr lang="tr-TR" altLang="tr-TR" sz="1000" smtClean="0">
                <a:solidFill>
                  <a:srgbClr val="073E87"/>
                </a:solidFill>
                <a:latin typeface="Arial" panose="020B0604020202020204" pitchFamily="34" charset="0"/>
              </a:rPr>
              <a:pPr>
                <a:spcBef>
                  <a:spcPct val="0"/>
                </a:spcBef>
                <a:buClrTx/>
                <a:buSzTx/>
                <a:buFontTx/>
                <a:buNone/>
              </a:pPr>
              <a:t>5</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94848804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İçerik Yer Tutucusu"/>
          <p:cNvSpPr>
            <a:spLocks noGrp="1"/>
          </p:cNvSpPr>
          <p:nvPr>
            <p:ph idx="1"/>
          </p:nvPr>
        </p:nvSpPr>
        <p:spPr/>
        <p:txBody>
          <a:bodyPr/>
          <a:lstStyle/>
          <a:p>
            <a:pPr eaLnBrk="1" hangingPunct="1">
              <a:buFont typeface="Wingdings" panose="05000000000000000000" pitchFamily="2" charset="2"/>
              <a:buChar char="Ø"/>
            </a:pPr>
            <a:r>
              <a:rPr lang="tr-TR" altLang="tr-TR" dirty="0" smtClean="0"/>
              <a:t>E-Tüketici </a:t>
            </a:r>
            <a:r>
              <a:rPr lang="tr-TR" altLang="tr-TR" dirty="0" err="1" smtClean="0"/>
              <a:t>portalından</a:t>
            </a:r>
            <a:r>
              <a:rPr lang="tr-TR" altLang="tr-TR" dirty="0" smtClean="0"/>
              <a:t> Genel Müdürlük ile ilgili Mevzuat, etkinlikler, duyurular, haberler ile Tüketici Sorunları Hakem Heyeti İletişim Bilgilerine ulaşılabilir.</a:t>
            </a:r>
          </a:p>
          <a:p>
            <a:pPr eaLnBrk="1" hangingPunct="1">
              <a:buFont typeface="Wingdings" panose="05000000000000000000" pitchFamily="2" charset="2"/>
              <a:buChar char="Ø"/>
            </a:pPr>
            <a:r>
              <a:rPr lang="tr-TR" altLang="tr-TR" dirty="0" smtClean="0"/>
              <a:t> Tüketicilerin ve Kurum personelinin yararlanmak istedikleri hizmet, doküman ve mevzuata internet ortamında ulaşmalarını sağlayan bir web uygulamasıdır.</a:t>
            </a:r>
          </a:p>
          <a:p>
            <a:pPr eaLnBrk="1" hangingPunct="1">
              <a:buFont typeface="Wingdings" panose="05000000000000000000" pitchFamily="2" charset="2"/>
              <a:buChar char="Ø"/>
            </a:pPr>
            <a:endParaRPr lang="en-US" altLang="tr-TR" dirty="0" smtClean="0"/>
          </a:p>
        </p:txBody>
      </p:sp>
      <p:sp>
        <p:nvSpPr>
          <p:cNvPr id="21507" name="1 Başlık"/>
          <p:cNvSpPr>
            <a:spLocks noGrp="1"/>
          </p:cNvSpPr>
          <p:nvPr>
            <p:ph type="title"/>
          </p:nvPr>
        </p:nvSpPr>
        <p:spPr/>
        <p:txBody>
          <a:bodyPr/>
          <a:lstStyle/>
          <a:p>
            <a:pPr eaLnBrk="1" hangingPunct="1"/>
            <a:r>
              <a:rPr lang="tr-TR" altLang="tr-TR" smtClean="0">
                <a:solidFill>
                  <a:srgbClr val="7B9899"/>
                </a:solidFill>
              </a:rPr>
              <a:t>Tüketici Bilgi Sistemi</a:t>
            </a:r>
            <a:endParaRPr lang="en-US" altLang="tr-TR" smtClean="0">
              <a:solidFill>
                <a:srgbClr val="7B9899"/>
              </a:solidFill>
            </a:endParaRPr>
          </a:p>
        </p:txBody>
      </p:sp>
      <p:sp>
        <p:nvSpPr>
          <p:cNvPr id="21508"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BFE2FA1D-7CA9-4BD8-81C6-E4A2F93D5EF6}" type="slidenum">
              <a:rPr lang="tr-TR" altLang="tr-TR" sz="1000" smtClean="0">
                <a:solidFill>
                  <a:srgbClr val="073E87"/>
                </a:solidFill>
                <a:latin typeface="Arial" panose="020B0604020202020204" pitchFamily="34" charset="0"/>
              </a:rPr>
              <a:pPr>
                <a:spcBef>
                  <a:spcPct val="0"/>
                </a:spcBef>
                <a:buClrTx/>
                <a:buSzTx/>
                <a:buFontTx/>
                <a:buNone/>
              </a:pPr>
              <a:t>6</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112741853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İçerik Yer Tutucusu"/>
          <p:cNvSpPr>
            <a:spLocks noGrp="1"/>
          </p:cNvSpPr>
          <p:nvPr>
            <p:ph idx="1"/>
          </p:nvPr>
        </p:nvSpPr>
        <p:spPr/>
        <p:txBody>
          <a:bodyPr/>
          <a:lstStyle/>
          <a:p>
            <a:pPr eaLnBrk="1" hangingPunct="1">
              <a:buFont typeface="Wingdings" panose="05000000000000000000" pitchFamily="2" charset="2"/>
              <a:buChar char="Ø"/>
            </a:pPr>
            <a:r>
              <a:rPr lang="tr-TR" altLang="tr-TR" smtClean="0"/>
              <a:t>E- Devlet kapısından Kimlik Doğrulama Sistemi kullanılarak sisteme giriş işlemi yapılmaktadır.</a:t>
            </a:r>
          </a:p>
          <a:p>
            <a:pPr eaLnBrk="1" hangingPunct="1">
              <a:buFont typeface="Wingdings" panose="05000000000000000000" pitchFamily="2" charset="2"/>
              <a:buChar char="Ø"/>
            </a:pPr>
            <a:r>
              <a:rPr lang="tr-TR" altLang="tr-TR" smtClean="0"/>
              <a:t>E-devlet şifresi, Mobil İmza veya Elektronik imzadan birine sahip olmanız gerekmektedir.</a:t>
            </a:r>
          </a:p>
          <a:p>
            <a:pPr eaLnBrk="1" hangingPunct="1">
              <a:buFont typeface="Arial" panose="020B0604020202020204" pitchFamily="34" charset="0"/>
              <a:buNone/>
            </a:pPr>
            <a:endParaRPr lang="tr-TR" altLang="tr-TR" smtClean="0"/>
          </a:p>
          <a:p>
            <a:pPr eaLnBrk="1" hangingPunct="1">
              <a:buFont typeface="Arial" panose="020B0604020202020204" pitchFamily="34" charset="0"/>
              <a:buNone/>
            </a:pPr>
            <a:r>
              <a:rPr lang="tr-TR" altLang="tr-TR" smtClean="0"/>
              <a:t>* E- Devlet Şifresini PTT şubelerinden 2  TL karşılığından alınabilinmektedir. </a:t>
            </a:r>
            <a:endParaRPr lang="en-US" altLang="tr-TR" smtClean="0"/>
          </a:p>
        </p:txBody>
      </p:sp>
      <p:sp>
        <p:nvSpPr>
          <p:cNvPr id="22531" name="1 Başlık"/>
          <p:cNvSpPr>
            <a:spLocks noGrp="1"/>
          </p:cNvSpPr>
          <p:nvPr>
            <p:ph type="title"/>
          </p:nvPr>
        </p:nvSpPr>
        <p:spPr/>
        <p:txBody>
          <a:bodyPr/>
          <a:lstStyle/>
          <a:p>
            <a:pPr eaLnBrk="1" hangingPunct="1"/>
            <a:r>
              <a:rPr lang="tr-TR" altLang="tr-TR" smtClean="0">
                <a:solidFill>
                  <a:srgbClr val="7B9899"/>
                </a:solidFill>
              </a:rPr>
              <a:t>Tüketici Bilgi Sistemi</a:t>
            </a:r>
            <a:endParaRPr lang="en-US" altLang="tr-TR" smtClean="0">
              <a:solidFill>
                <a:srgbClr val="7B9899"/>
              </a:solidFill>
            </a:endParaRPr>
          </a:p>
        </p:txBody>
      </p:sp>
      <p:sp>
        <p:nvSpPr>
          <p:cNvPr id="22532"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87CFF665-423F-4350-8E6F-343E40C7FAE0}" type="slidenum">
              <a:rPr lang="tr-TR" altLang="tr-TR" sz="1000" smtClean="0">
                <a:solidFill>
                  <a:srgbClr val="073E87"/>
                </a:solidFill>
                <a:latin typeface="Arial" panose="020B0604020202020204" pitchFamily="34" charset="0"/>
              </a:rPr>
              <a:pPr>
                <a:spcBef>
                  <a:spcPct val="0"/>
                </a:spcBef>
                <a:buClrTx/>
                <a:buSzTx/>
                <a:buFontTx/>
                <a:buNone/>
              </a:pPr>
              <a:t>7</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29428543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2 İçerik Yer Tutucusu"/>
          <p:cNvSpPr>
            <a:spLocks noGrp="1"/>
          </p:cNvSpPr>
          <p:nvPr>
            <p:ph idx="1"/>
          </p:nvPr>
        </p:nvSpPr>
        <p:spPr/>
        <p:txBody>
          <a:bodyPr/>
          <a:lstStyle/>
          <a:p>
            <a:pPr eaLnBrk="1" hangingPunct="1">
              <a:buFont typeface="Wingdings" panose="05000000000000000000" pitchFamily="2" charset="2"/>
              <a:buChar char="Ø"/>
            </a:pPr>
            <a:r>
              <a:rPr lang="tr-TR" altLang="tr-TR" smtClean="0"/>
              <a:t> Tuketici.gov.tr anasayfasından ulaşılır. </a:t>
            </a:r>
          </a:p>
          <a:p>
            <a:pPr eaLnBrk="1" hangingPunct="1">
              <a:buFont typeface="Wingdings" panose="05000000000000000000" pitchFamily="2" charset="2"/>
              <a:buChar char="Ø"/>
            </a:pPr>
            <a:endParaRPr lang="tr-TR" altLang="tr-TR" smtClean="0"/>
          </a:p>
          <a:p>
            <a:pPr eaLnBrk="1" hangingPunct="1">
              <a:buFont typeface="Wingdings" panose="05000000000000000000" pitchFamily="2" charset="2"/>
              <a:buChar char="Ø"/>
            </a:pPr>
            <a:r>
              <a:rPr lang="tr-TR" altLang="tr-TR" smtClean="0"/>
              <a:t> tuketicisikayeti.tuketici.gov.tr’den E- Devlet Kapısı Kimlik Doğrulama Sistemine  yönlendirilir. </a:t>
            </a:r>
          </a:p>
        </p:txBody>
      </p:sp>
      <p:sp>
        <p:nvSpPr>
          <p:cNvPr id="23555" name="1 Başlık"/>
          <p:cNvSpPr>
            <a:spLocks noGrp="1"/>
          </p:cNvSpPr>
          <p:nvPr>
            <p:ph type="title"/>
          </p:nvPr>
        </p:nvSpPr>
        <p:spPr/>
        <p:txBody>
          <a:bodyPr/>
          <a:lstStyle/>
          <a:p>
            <a:pPr eaLnBrk="1" hangingPunct="1"/>
            <a:r>
              <a:rPr lang="tr-TR" altLang="tr-TR" smtClean="0">
                <a:solidFill>
                  <a:srgbClr val="7B9899"/>
                </a:solidFill>
              </a:rPr>
              <a:t>Tüketici Bilgi Sistemi</a:t>
            </a:r>
            <a:endParaRPr lang="en-US" altLang="tr-TR" smtClean="0">
              <a:solidFill>
                <a:srgbClr val="7B9899"/>
              </a:solidFill>
            </a:endParaRPr>
          </a:p>
        </p:txBody>
      </p:sp>
      <p:sp>
        <p:nvSpPr>
          <p:cNvPr id="23556"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01FDB9B5-1661-4143-884A-86B7A9014267}" type="slidenum">
              <a:rPr lang="tr-TR" altLang="tr-TR" sz="1000" smtClean="0">
                <a:solidFill>
                  <a:srgbClr val="073E87"/>
                </a:solidFill>
                <a:latin typeface="Arial" panose="020B0604020202020204" pitchFamily="34" charset="0"/>
              </a:rPr>
              <a:pPr>
                <a:spcBef>
                  <a:spcPct val="0"/>
                </a:spcBef>
                <a:buClrTx/>
                <a:buSzTx/>
                <a:buFontTx/>
                <a:buNone/>
              </a:pPr>
              <a:t>8</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18696634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2 İçerik Yer Tutucusu"/>
          <p:cNvSpPr>
            <a:spLocks noGrp="1"/>
          </p:cNvSpPr>
          <p:nvPr>
            <p:ph idx="1"/>
          </p:nvPr>
        </p:nvSpPr>
        <p:spPr/>
        <p:txBody>
          <a:bodyPr/>
          <a:lstStyle/>
          <a:p>
            <a:pPr eaLnBrk="1" hangingPunct="1">
              <a:buFont typeface="Wingdings" panose="05000000000000000000" pitchFamily="2" charset="2"/>
              <a:buChar char="Ø"/>
            </a:pPr>
            <a:r>
              <a:rPr lang="tr-TR" altLang="tr-TR" smtClean="0"/>
              <a:t>Tüketiciler başvurularını elektronik veya mobil imza kullanarak imzalamayabilmektedirler. Uyuşmazlık ile ilgili bilgi ve belgeler eksiksiz olması durumunda elektronik veya mobil imzalı başvuruların işleme alınması gerekmektedir.</a:t>
            </a:r>
          </a:p>
          <a:p>
            <a:pPr eaLnBrk="1" hangingPunct="1">
              <a:buFont typeface="Wingdings" panose="05000000000000000000" pitchFamily="2" charset="2"/>
              <a:buChar char="Ø"/>
            </a:pPr>
            <a:r>
              <a:rPr lang="tr-TR" altLang="tr-TR" smtClean="0"/>
              <a:t>E-imza veya M-imza sahibi olmayan kullanıcılar başvuruları çıktısını aldıktan sonra ıslak imzalayıp posta veya elden ilgili Tüketici Hakem Heyetine iletmelidir.</a:t>
            </a:r>
          </a:p>
          <a:p>
            <a:pPr eaLnBrk="1" hangingPunct="1">
              <a:buFont typeface="Arial" panose="020B0604020202020204" pitchFamily="34" charset="0"/>
              <a:buChar char="•"/>
            </a:pPr>
            <a:endParaRPr lang="en-US" altLang="tr-TR" smtClean="0"/>
          </a:p>
        </p:txBody>
      </p:sp>
      <p:sp>
        <p:nvSpPr>
          <p:cNvPr id="24579" name="1 Başlık"/>
          <p:cNvSpPr>
            <a:spLocks noGrp="1"/>
          </p:cNvSpPr>
          <p:nvPr>
            <p:ph type="title"/>
          </p:nvPr>
        </p:nvSpPr>
        <p:spPr/>
        <p:txBody>
          <a:bodyPr/>
          <a:lstStyle/>
          <a:p>
            <a:pPr eaLnBrk="1" hangingPunct="1"/>
            <a:r>
              <a:rPr lang="tr-TR" altLang="tr-TR" smtClean="0">
                <a:solidFill>
                  <a:srgbClr val="7B9899"/>
                </a:solidFill>
              </a:rPr>
              <a:t>Tüketici Bilgi Sistemi</a:t>
            </a:r>
            <a:endParaRPr lang="en-US" altLang="tr-TR" smtClean="0">
              <a:solidFill>
                <a:srgbClr val="7B9899"/>
              </a:solidFill>
            </a:endParaRPr>
          </a:p>
        </p:txBody>
      </p:sp>
      <p:sp>
        <p:nvSpPr>
          <p:cNvPr id="24580"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100000"/>
              <a:buFont typeface="Symbol" panose="05050102010706020507" pitchFamily="18" charset="2"/>
              <a:buChar char=""/>
              <a:defRPr sz="2400">
                <a:solidFill>
                  <a:schemeClr val="tx2"/>
                </a:solidFill>
                <a:latin typeface="Candara" panose="020E0502030303020204" pitchFamily="34" charset="0"/>
              </a:defRPr>
            </a:lvl1pPr>
            <a:lvl2pPr marL="742950" indent="-285750">
              <a:spcBef>
                <a:spcPct val="20000"/>
              </a:spcBef>
              <a:buClr>
                <a:schemeClr val="accent1"/>
              </a:buClr>
              <a:buSzPct val="100000"/>
              <a:buFont typeface="Symbol" panose="05050102010706020507" pitchFamily="18" charset="2"/>
              <a:buChar char=""/>
              <a:defRPr sz="2200">
                <a:solidFill>
                  <a:schemeClr val="tx2"/>
                </a:solidFill>
                <a:latin typeface="Candara" panose="020E0502030303020204" pitchFamily="34" charset="0"/>
              </a:defRPr>
            </a:lvl2pPr>
            <a:lvl3pPr marL="11430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3pPr>
            <a:lvl4pPr marL="1600200" indent="-228600">
              <a:spcBef>
                <a:spcPct val="20000"/>
              </a:spcBef>
              <a:buClr>
                <a:schemeClr val="accent1"/>
              </a:buClr>
              <a:buSzPct val="100000"/>
              <a:buFont typeface="Symbol" panose="05050102010706020507" pitchFamily="18" charset="2"/>
              <a:buChar char=""/>
              <a:defRPr sz="2000">
                <a:solidFill>
                  <a:schemeClr val="tx2"/>
                </a:solidFill>
                <a:latin typeface="Candara" panose="020E0502030303020204" pitchFamily="34" charset="0"/>
              </a:defRPr>
            </a:lvl4pPr>
            <a:lvl5pPr marL="2057400" indent="-228600">
              <a:spcBef>
                <a:spcPct val="20000"/>
              </a:spcBef>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5pPr>
            <a:lvl6pPr marL="25146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6pPr>
            <a:lvl7pPr marL="29718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7pPr>
            <a:lvl8pPr marL="34290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8pPr>
            <a:lvl9pPr marL="3886200" indent="-228600" eaLnBrk="0" fontAlgn="base" hangingPunct="0">
              <a:spcBef>
                <a:spcPct val="20000"/>
              </a:spcBef>
              <a:spcAft>
                <a:spcPct val="0"/>
              </a:spcAft>
              <a:buClr>
                <a:schemeClr val="accent1"/>
              </a:buClr>
              <a:buSzPct val="100000"/>
              <a:buFont typeface="Symbol" panose="05050102010706020507" pitchFamily="18" charset="2"/>
              <a:buChar char=""/>
              <a:defRPr sz="1600">
                <a:solidFill>
                  <a:schemeClr val="tx2"/>
                </a:solidFill>
                <a:latin typeface="Candara" panose="020E0502030303020204" pitchFamily="34" charset="0"/>
              </a:defRPr>
            </a:lvl9pPr>
          </a:lstStyle>
          <a:p>
            <a:pPr>
              <a:spcBef>
                <a:spcPct val="0"/>
              </a:spcBef>
              <a:buClrTx/>
              <a:buSzTx/>
              <a:buFontTx/>
              <a:buNone/>
            </a:pPr>
            <a:fld id="{B5F856CF-C183-4AB4-9160-6C17AD0CE9CF}" type="slidenum">
              <a:rPr lang="tr-TR" altLang="tr-TR" sz="1000" smtClean="0">
                <a:solidFill>
                  <a:srgbClr val="073E87"/>
                </a:solidFill>
                <a:latin typeface="Arial" panose="020B0604020202020204" pitchFamily="34" charset="0"/>
              </a:rPr>
              <a:pPr>
                <a:spcBef>
                  <a:spcPct val="0"/>
                </a:spcBef>
                <a:buClrTx/>
                <a:buSzTx/>
                <a:buFontTx/>
                <a:buNone/>
              </a:pPr>
              <a:t>9</a:t>
            </a:fld>
            <a:endParaRPr lang="tr-TR" altLang="tr-TR" sz="1000" smtClean="0">
              <a:solidFill>
                <a:srgbClr val="073E87"/>
              </a:solidFill>
              <a:latin typeface="Arial" panose="020B0604020202020204" pitchFamily="34" charset="0"/>
            </a:endParaRPr>
          </a:p>
        </p:txBody>
      </p:sp>
    </p:spTree>
    <p:extLst>
      <p:ext uri="{BB962C8B-B14F-4D97-AF65-F5344CB8AC3E}">
        <p14:creationId xmlns:p14="http://schemas.microsoft.com/office/powerpoint/2010/main" val="3394217152"/>
      </p:ext>
    </p:extLst>
  </p:cSld>
  <p:clrMapOvr>
    <a:masterClrMapping/>
  </p:clrMapOvr>
  <p:transition spd="slow"/>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4472</TotalTime>
  <Words>1084</Words>
  <Application>Microsoft Office PowerPoint</Application>
  <PresentationFormat>Ekran Gösterisi (4:3)</PresentationFormat>
  <Paragraphs>182</Paragraphs>
  <Slides>27</Slides>
  <Notes>6</Notes>
  <HiddenSlides>0</HiddenSlides>
  <MMClips>0</MMClips>
  <ScaleCrop>false</ScaleCrop>
  <HeadingPairs>
    <vt:vector size="8" baseType="variant">
      <vt:variant>
        <vt:lpstr>Kullanılan Yazı Tipleri</vt:lpstr>
      </vt:variant>
      <vt:variant>
        <vt:i4>9</vt:i4>
      </vt:variant>
      <vt:variant>
        <vt:lpstr>Tema</vt:lpstr>
      </vt:variant>
      <vt:variant>
        <vt:i4>2</vt:i4>
      </vt:variant>
      <vt:variant>
        <vt:lpstr>Eklenmiş OLE Hizmet Programları</vt:lpstr>
      </vt:variant>
      <vt:variant>
        <vt:i4>1</vt:i4>
      </vt:variant>
      <vt:variant>
        <vt:lpstr>Slayt Başlıkları</vt:lpstr>
      </vt:variant>
      <vt:variant>
        <vt:i4>27</vt:i4>
      </vt:variant>
    </vt:vector>
  </HeadingPairs>
  <TitlesOfParts>
    <vt:vector size="39" baseType="lpstr">
      <vt:lpstr>Arial</vt:lpstr>
      <vt:lpstr>Calibri</vt:lpstr>
      <vt:lpstr>Cambria</vt:lpstr>
      <vt:lpstr>Candara</vt:lpstr>
      <vt:lpstr>Monotype Corsiva</vt:lpstr>
      <vt:lpstr>Myriad Pro</vt:lpstr>
      <vt:lpstr>Symbol</vt:lpstr>
      <vt:lpstr>Times New Roman</vt:lpstr>
      <vt:lpstr>Wingdings</vt:lpstr>
      <vt:lpstr>Ofis Teması</vt:lpstr>
      <vt:lpstr>Tema1</vt:lpstr>
      <vt:lpstr>Microsoft Excel Grafiği</vt:lpstr>
      <vt:lpstr>PowerPoint Sunusu</vt:lpstr>
      <vt:lpstr>PowerPoint Sunusu</vt:lpstr>
      <vt:lpstr>Tüketici Bilgi Sistemi</vt:lpstr>
      <vt:lpstr>Tüketici Bilgi Sistemi</vt:lpstr>
      <vt:lpstr>Tüketici Şikayeti </vt:lpstr>
      <vt:lpstr>Tüketici Bilgi Sistemi</vt:lpstr>
      <vt:lpstr>Tüketici Bilgi Sistemi</vt:lpstr>
      <vt:lpstr>Tüketici Bilgi Sistemi</vt:lpstr>
      <vt:lpstr>Tüketici Bilgi Sistemi</vt:lpstr>
      <vt:lpstr>Tüketici Şikayeti </vt:lpstr>
      <vt:lpstr>Tüketici Şikayeti </vt:lpstr>
      <vt:lpstr>Tüketici Şikayeti </vt:lpstr>
      <vt:lpstr>Tüketici Şikayeti </vt:lpstr>
      <vt:lpstr>Yıllara Göre Sistemde Kayıtlı  TÜBİS’te kayıtlı olan Tüketici Şikayeti Sayıları</vt:lpstr>
      <vt:lpstr>TÜBİS’LE İLGİLİ PROJELER</vt:lpstr>
      <vt:lpstr>TÜBİS’LE İLGİLİ PROJELER</vt:lpstr>
      <vt:lpstr>TÜBİS’LE İLGİLİ PROJELER</vt:lpstr>
      <vt:lpstr>Tüketici Bilgi Sistemi</vt:lpstr>
      <vt:lpstr>Tüketici Bilgi Sistemi</vt:lpstr>
      <vt:lpstr>KAYITLI ELEKTRONİK POSTA (KEP)</vt:lpstr>
      <vt:lpstr>KAYITLI ELEKTRONİK POSTA (KEP)</vt:lpstr>
      <vt:lpstr>KAYITLI ELEKTRONİK POSTA (KEP)</vt:lpstr>
      <vt:lpstr>Mobil Tüketici</vt:lpstr>
      <vt:lpstr>Mobil Tüketici</vt:lpstr>
      <vt:lpstr>Sosyal Medya </vt:lpstr>
      <vt:lpstr>TÜBİS İLETİŞİM</vt:lpstr>
      <vt:lpstr>PowerPoint Sunusu</vt:lpstr>
    </vt:vector>
  </TitlesOfParts>
  <Company>-=[By NeC]=-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ÖRNEK MODEL GELİŞTİRİLMESİ</dc:title>
  <dc:creator>XCLUSiVE</dc:creator>
  <cp:lastModifiedBy>Yakup Güzel</cp:lastModifiedBy>
  <cp:revision>548</cp:revision>
  <cp:lastPrinted>2013-10-28T10:25:42Z</cp:lastPrinted>
  <dcterms:created xsi:type="dcterms:W3CDTF">2012-10-31T15:12:12Z</dcterms:created>
  <dcterms:modified xsi:type="dcterms:W3CDTF">2014-11-13T13:18:22Z</dcterms:modified>
</cp:coreProperties>
</file>